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72" r:id="rId3"/>
    <p:sldId id="273" r:id="rId4"/>
    <p:sldId id="274" r:id="rId5"/>
    <p:sldId id="277" r:id="rId6"/>
    <p:sldId id="275" r:id="rId7"/>
    <p:sldId id="279" r:id="rId8"/>
    <p:sldId id="276" r:id="rId9"/>
    <p:sldId id="278" r:id="rId10"/>
    <p:sldId id="280" r:id="rId11"/>
    <p:sldId id="281" r:id="rId12"/>
    <p:sldId id="282" r:id="rId13"/>
    <p:sldId id="28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EC6A58-550F-4607-8A12-5F2B52006B6B}" v="28" dt="2025-08-20T20:41:17.7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8"/>
  </p:normalViewPr>
  <p:slideViewPr>
    <p:cSldViewPr snapToGrid="0">
      <p:cViewPr varScale="1">
        <p:scale>
          <a:sx n="70" d="100"/>
          <a:sy n="70" d="100"/>
        </p:scale>
        <p:origin x="5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zola C. Manjati" userId="15fb21e7-5671-4484-81e9-fc15099b1fac" providerId="ADAL" clId="{07EC6A58-550F-4607-8A12-5F2B52006B6B}"/>
    <pc:docChg chg="undo custSel addSld delSld modSld">
      <pc:chgData name="Azola C. Manjati" userId="15fb21e7-5671-4484-81e9-fc15099b1fac" providerId="ADAL" clId="{07EC6A58-550F-4607-8A12-5F2B52006B6B}" dt="2025-08-20T20:42:18.846" v="1105" actId="20577"/>
      <pc:docMkLst>
        <pc:docMk/>
      </pc:docMkLst>
      <pc:sldChg chg="modSp mod">
        <pc:chgData name="Azola C. Manjati" userId="15fb21e7-5671-4484-81e9-fc15099b1fac" providerId="ADAL" clId="{07EC6A58-550F-4607-8A12-5F2B52006B6B}" dt="2025-08-20T20:42:18.846" v="1105" actId="20577"/>
        <pc:sldMkLst>
          <pc:docMk/>
          <pc:sldMk cId="690696569" sldId="256"/>
        </pc:sldMkLst>
        <pc:spChg chg="mod">
          <ac:chgData name="Azola C. Manjati" userId="15fb21e7-5671-4484-81e9-fc15099b1fac" providerId="ADAL" clId="{07EC6A58-550F-4607-8A12-5F2B52006B6B}" dt="2025-08-20T20:42:18.846" v="1105" actId="20577"/>
          <ac:spMkLst>
            <pc:docMk/>
            <pc:sldMk cId="690696569" sldId="256"/>
            <ac:spMk id="2" creationId="{CFE4416B-CF81-8FB3-A50D-8ACA776ADA17}"/>
          </ac:spMkLst>
        </pc:spChg>
      </pc:sldChg>
      <pc:sldChg chg="modSp mod">
        <pc:chgData name="Azola C. Manjati" userId="15fb21e7-5671-4484-81e9-fc15099b1fac" providerId="ADAL" clId="{07EC6A58-550F-4607-8A12-5F2B52006B6B}" dt="2025-08-20T20:08:44.186" v="921"/>
        <pc:sldMkLst>
          <pc:docMk/>
          <pc:sldMk cId="3026289035" sldId="272"/>
        </pc:sldMkLst>
        <pc:spChg chg="mod">
          <ac:chgData name="Azola C. Manjati" userId="15fb21e7-5671-4484-81e9-fc15099b1fac" providerId="ADAL" clId="{07EC6A58-550F-4607-8A12-5F2B52006B6B}" dt="2025-08-20T20:08:44.186" v="921"/>
          <ac:spMkLst>
            <pc:docMk/>
            <pc:sldMk cId="3026289035" sldId="272"/>
            <ac:spMk id="3" creationId="{423376BB-7605-6F47-15E3-B325885DBAAF}"/>
          </ac:spMkLst>
        </pc:spChg>
      </pc:sldChg>
      <pc:sldChg chg="modSp mod">
        <pc:chgData name="Azola C. Manjati" userId="15fb21e7-5671-4484-81e9-fc15099b1fac" providerId="ADAL" clId="{07EC6A58-550F-4607-8A12-5F2B52006B6B}" dt="2025-08-20T20:28:32.188" v="1053" actId="20577"/>
        <pc:sldMkLst>
          <pc:docMk/>
          <pc:sldMk cId="1145652643" sldId="273"/>
        </pc:sldMkLst>
        <pc:spChg chg="mod">
          <ac:chgData name="Azola C. Manjati" userId="15fb21e7-5671-4484-81e9-fc15099b1fac" providerId="ADAL" clId="{07EC6A58-550F-4607-8A12-5F2B52006B6B}" dt="2025-08-20T20:09:37.696" v="923" actId="207"/>
          <ac:spMkLst>
            <pc:docMk/>
            <pc:sldMk cId="1145652643" sldId="273"/>
            <ac:spMk id="2" creationId="{256FC475-70D9-7EB9-D0C2-6258C5BF67A5}"/>
          </ac:spMkLst>
        </pc:spChg>
        <pc:spChg chg="mod">
          <ac:chgData name="Azola C. Manjati" userId="15fb21e7-5671-4484-81e9-fc15099b1fac" providerId="ADAL" clId="{07EC6A58-550F-4607-8A12-5F2B52006B6B}" dt="2025-08-20T20:28:32.188" v="1053" actId="20577"/>
          <ac:spMkLst>
            <pc:docMk/>
            <pc:sldMk cId="1145652643" sldId="273"/>
            <ac:spMk id="3" creationId="{1C4D52D4-D30C-C609-6C3B-BDECBCC9F0DC}"/>
          </ac:spMkLst>
        </pc:spChg>
      </pc:sldChg>
      <pc:sldChg chg="modSp mod">
        <pc:chgData name="Azola C. Manjati" userId="15fb21e7-5671-4484-81e9-fc15099b1fac" providerId="ADAL" clId="{07EC6A58-550F-4607-8A12-5F2B52006B6B}" dt="2025-08-20T20:11:51.478" v="952" actId="20577"/>
        <pc:sldMkLst>
          <pc:docMk/>
          <pc:sldMk cId="1511673799" sldId="274"/>
        </pc:sldMkLst>
        <pc:spChg chg="mod">
          <ac:chgData name="Azola C. Manjati" userId="15fb21e7-5671-4484-81e9-fc15099b1fac" providerId="ADAL" clId="{07EC6A58-550F-4607-8A12-5F2B52006B6B}" dt="2025-08-20T20:11:51.478" v="952" actId="20577"/>
          <ac:spMkLst>
            <pc:docMk/>
            <pc:sldMk cId="1511673799" sldId="274"/>
            <ac:spMk id="2" creationId="{F7EDF79B-3038-4633-621B-22C93DC2DDFC}"/>
          </ac:spMkLst>
        </pc:spChg>
        <pc:spChg chg="mod">
          <ac:chgData name="Azola C. Manjati" userId="15fb21e7-5671-4484-81e9-fc15099b1fac" providerId="ADAL" clId="{07EC6A58-550F-4607-8A12-5F2B52006B6B}" dt="2025-08-20T18:58:51.321" v="189" actId="20577"/>
          <ac:spMkLst>
            <pc:docMk/>
            <pc:sldMk cId="1511673799" sldId="274"/>
            <ac:spMk id="3" creationId="{172BABF2-5748-7BAD-41E3-7584C677D6BE}"/>
          </ac:spMkLst>
        </pc:spChg>
      </pc:sldChg>
      <pc:sldChg chg="modSp mod">
        <pc:chgData name="Azola C. Manjati" userId="15fb21e7-5671-4484-81e9-fc15099b1fac" providerId="ADAL" clId="{07EC6A58-550F-4607-8A12-5F2B52006B6B}" dt="2025-08-20T20:20:40.650" v="1011" actId="27636"/>
        <pc:sldMkLst>
          <pc:docMk/>
          <pc:sldMk cId="2629113497" sldId="275"/>
        </pc:sldMkLst>
        <pc:spChg chg="mod">
          <ac:chgData name="Azola C. Manjati" userId="15fb21e7-5671-4484-81e9-fc15099b1fac" providerId="ADAL" clId="{07EC6A58-550F-4607-8A12-5F2B52006B6B}" dt="2025-08-20T20:13:48.803" v="969" actId="20577"/>
          <ac:spMkLst>
            <pc:docMk/>
            <pc:sldMk cId="2629113497" sldId="275"/>
            <ac:spMk id="2" creationId="{A14415DA-4D4E-21B5-1583-81CB03ADE8CE}"/>
          </ac:spMkLst>
        </pc:spChg>
        <pc:spChg chg="mod">
          <ac:chgData name="Azola C. Manjati" userId="15fb21e7-5671-4484-81e9-fc15099b1fac" providerId="ADAL" clId="{07EC6A58-550F-4607-8A12-5F2B52006B6B}" dt="2025-08-20T20:20:40.650" v="1011" actId="27636"/>
          <ac:spMkLst>
            <pc:docMk/>
            <pc:sldMk cId="2629113497" sldId="275"/>
            <ac:spMk id="3" creationId="{C97A2D48-D85A-10A0-C330-E54244B419D2}"/>
          </ac:spMkLst>
        </pc:spChg>
      </pc:sldChg>
      <pc:sldChg chg="modSp mod">
        <pc:chgData name="Azola C. Manjati" userId="15fb21e7-5671-4484-81e9-fc15099b1fac" providerId="ADAL" clId="{07EC6A58-550F-4607-8A12-5F2B52006B6B}" dt="2025-08-20T20:41:25.531" v="1104" actId="113"/>
        <pc:sldMkLst>
          <pc:docMk/>
          <pc:sldMk cId="3854498038" sldId="276"/>
        </pc:sldMkLst>
        <pc:spChg chg="mod">
          <ac:chgData name="Azola C. Manjati" userId="15fb21e7-5671-4484-81e9-fc15099b1fac" providerId="ADAL" clId="{07EC6A58-550F-4607-8A12-5F2B52006B6B}" dt="2025-08-20T20:22:26.478" v="1025" actId="207"/>
          <ac:spMkLst>
            <pc:docMk/>
            <pc:sldMk cId="3854498038" sldId="276"/>
            <ac:spMk id="2" creationId="{FEFCCE2B-993F-306C-8643-A509D2366510}"/>
          </ac:spMkLst>
        </pc:spChg>
        <pc:spChg chg="mod">
          <ac:chgData name="Azola C. Manjati" userId="15fb21e7-5671-4484-81e9-fc15099b1fac" providerId="ADAL" clId="{07EC6A58-550F-4607-8A12-5F2B52006B6B}" dt="2025-08-20T20:41:25.531" v="1104" actId="113"/>
          <ac:spMkLst>
            <pc:docMk/>
            <pc:sldMk cId="3854498038" sldId="276"/>
            <ac:spMk id="3" creationId="{AAE1F3EB-4885-17D6-D324-4A5370BA1AB5}"/>
          </ac:spMkLst>
        </pc:spChg>
      </pc:sldChg>
      <pc:sldChg chg="modSp mod">
        <pc:chgData name="Azola C. Manjati" userId="15fb21e7-5671-4484-81e9-fc15099b1fac" providerId="ADAL" clId="{07EC6A58-550F-4607-8A12-5F2B52006B6B}" dt="2025-08-20T20:12:32.301" v="958" actId="20577"/>
        <pc:sldMkLst>
          <pc:docMk/>
          <pc:sldMk cId="420867142" sldId="277"/>
        </pc:sldMkLst>
        <pc:spChg chg="mod">
          <ac:chgData name="Azola C. Manjati" userId="15fb21e7-5671-4484-81e9-fc15099b1fac" providerId="ADAL" clId="{07EC6A58-550F-4607-8A12-5F2B52006B6B}" dt="2025-08-20T20:12:32.301" v="958" actId="20577"/>
          <ac:spMkLst>
            <pc:docMk/>
            <pc:sldMk cId="420867142" sldId="277"/>
            <ac:spMk id="2" creationId="{329EE807-8A4A-0E40-B1E6-5F528DACC97B}"/>
          </ac:spMkLst>
        </pc:spChg>
        <pc:spChg chg="mod">
          <ac:chgData name="Azola C. Manjati" userId="15fb21e7-5671-4484-81e9-fc15099b1fac" providerId="ADAL" clId="{07EC6A58-550F-4607-8A12-5F2B52006B6B}" dt="2025-08-20T19:15:25.351" v="385" actId="113"/>
          <ac:spMkLst>
            <pc:docMk/>
            <pc:sldMk cId="420867142" sldId="277"/>
            <ac:spMk id="3" creationId="{3D09B0EA-048C-1AB3-1625-54D3BBF3A410}"/>
          </ac:spMkLst>
        </pc:spChg>
      </pc:sldChg>
      <pc:sldChg chg="modSp mod">
        <pc:chgData name="Azola C. Manjati" userId="15fb21e7-5671-4484-81e9-fc15099b1fac" providerId="ADAL" clId="{07EC6A58-550F-4607-8A12-5F2B52006B6B}" dt="2025-08-20T20:24:02.147" v="1032" actId="113"/>
        <pc:sldMkLst>
          <pc:docMk/>
          <pc:sldMk cId="1986697992" sldId="278"/>
        </pc:sldMkLst>
        <pc:spChg chg="mod">
          <ac:chgData name="Azola C. Manjati" userId="15fb21e7-5671-4484-81e9-fc15099b1fac" providerId="ADAL" clId="{07EC6A58-550F-4607-8A12-5F2B52006B6B}" dt="2025-08-20T20:23:35.616" v="1031" actId="207"/>
          <ac:spMkLst>
            <pc:docMk/>
            <pc:sldMk cId="1986697992" sldId="278"/>
            <ac:spMk id="2" creationId="{A1804415-12E5-5528-9E0B-66C6F783A3D1}"/>
          </ac:spMkLst>
        </pc:spChg>
        <pc:spChg chg="mod">
          <ac:chgData name="Azola C. Manjati" userId="15fb21e7-5671-4484-81e9-fc15099b1fac" providerId="ADAL" clId="{07EC6A58-550F-4607-8A12-5F2B52006B6B}" dt="2025-08-20T20:24:02.147" v="1032" actId="113"/>
          <ac:spMkLst>
            <pc:docMk/>
            <pc:sldMk cId="1986697992" sldId="278"/>
            <ac:spMk id="3" creationId="{A8EFC4C2-6365-4884-4144-585B1F0C6D59}"/>
          </ac:spMkLst>
        </pc:spChg>
      </pc:sldChg>
      <pc:sldChg chg="modSp add mod">
        <pc:chgData name="Azola C. Manjati" userId="15fb21e7-5671-4484-81e9-fc15099b1fac" providerId="ADAL" clId="{07EC6A58-550F-4607-8A12-5F2B52006B6B}" dt="2025-08-20T20:21:26.057" v="1017" actId="20577"/>
        <pc:sldMkLst>
          <pc:docMk/>
          <pc:sldMk cId="2777350164" sldId="279"/>
        </pc:sldMkLst>
        <pc:spChg chg="mod">
          <ac:chgData name="Azola C. Manjati" userId="15fb21e7-5671-4484-81e9-fc15099b1fac" providerId="ADAL" clId="{07EC6A58-550F-4607-8A12-5F2B52006B6B}" dt="2025-08-20T20:21:26.057" v="1017" actId="20577"/>
          <ac:spMkLst>
            <pc:docMk/>
            <pc:sldMk cId="2777350164" sldId="279"/>
            <ac:spMk id="2" creationId="{A009A39A-0DDF-42C6-2D97-07FC6D769C07}"/>
          </ac:spMkLst>
        </pc:spChg>
        <pc:spChg chg="mod">
          <ac:chgData name="Azola C. Manjati" userId="15fb21e7-5671-4484-81e9-fc15099b1fac" providerId="ADAL" clId="{07EC6A58-550F-4607-8A12-5F2B52006B6B}" dt="2025-08-20T19:28:31.309" v="457" actId="20577"/>
          <ac:spMkLst>
            <pc:docMk/>
            <pc:sldMk cId="2777350164" sldId="279"/>
            <ac:spMk id="3" creationId="{65547005-15CE-2D95-615B-27F7B4AED038}"/>
          </ac:spMkLst>
        </pc:spChg>
      </pc:sldChg>
      <pc:sldChg chg="modSp new mod">
        <pc:chgData name="Azola C. Manjati" userId="15fb21e7-5671-4484-81e9-fc15099b1fac" providerId="ADAL" clId="{07EC6A58-550F-4607-8A12-5F2B52006B6B}" dt="2025-08-20T20:24:25.956" v="1037" actId="207"/>
        <pc:sldMkLst>
          <pc:docMk/>
          <pc:sldMk cId="1571701766" sldId="280"/>
        </pc:sldMkLst>
        <pc:spChg chg="mod">
          <ac:chgData name="Azola C. Manjati" userId="15fb21e7-5671-4484-81e9-fc15099b1fac" providerId="ADAL" clId="{07EC6A58-550F-4607-8A12-5F2B52006B6B}" dt="2025-08-20T20:24:25.956" v="1037" actId="207"/>
          <ac:spMkLst>
            <pc:docMk/>
            <pc:sldMk cId="1571701766" sldId="280"/>
            <ac:spMk id="2" creationId="{C14D71B9-044E-50CA-C344-3419648E7532}"/>
          </ac:spMkLst>
        </pc:spChg>
        <pc:spChg chg="mod">
          <ac:chgData name="Azola C. Manjati" userId="15fb21e7-5671-4484-81e9-fc15099b1fac" providerId="ADAL" clId="{07EC6A58-550F-4607-8A12-5F2B52006B6B}" dt="2025-08-20T19:45:17.640" v="772" actId="20577"/>
          <ac:spMkLst>
            <pc:docMk/>
            <pc:sldMk cId="1571701766" sldId="280"/>
            <ac:spMk id="3" creationId="{648C280A-6533-456E-E802-3A923DAF9967}"/>
          </ac:spMkLst>
        </pc:spChg>
      </pc:sldChg>
      <pc:sldChg chg="modSp new mod">
        <pc:chgData name="Azola C. Manjati" userId="15fb21e7-5671-4484-81e9-fc15099b1fac" providerId="ADAL" clId="{07EC6A58-550F-4607-8A12-5F2B52006B6B}" dt="2025-08-20T20:26:09.060" v="1047" actId="20577"/>
        <pc:sldMkLst>
          <pc:docMk/>
          <pc:sldMk cId="1709681380" sldId="281"/>
        </pc:sldMkLst>
        <pc:spChg chg="mod">
          <ac:chgData name="Azola C. Manjati" userId="15fb21e7-5671-4484-81e9-fc15099b1fac" providerId="ADAL" clId="{07EC6A58-550F-4607-8A12-5F2B52006B6B}" dt="2025-08-20T20:25:28.733" v="1043" actId="207"/>
          <ac:spMkLst>
            <pc:docMk/>
            <pc:sldMk cId="1709681380" sldId="281"/>
            <ac:spMk id="2" creationId="{1D642B05-E7E8-7774-3C79-C9726E3A865F}"/>
          </ac:spMkLst>
        </pc:spChg>
        <pc:spChg chg="mod">
          <ac:chgData name="Azola C. Manjati" userId="15fb21e7-5671-4484-81e9-fc15099b1fac" providerId="ADAL" clId="{07EC6A58-550F-4607-8A12-5F2B52006B6B}" dt="2025-08-20T20:26:09.060" v="1047" actId="20577"/>
          <ac:spMkLst>
            <pc:docMk/>
            <pc:sldMk cId="1709681380" sldId="281"/>
            <ac:spMk id="3" creationId="{4A7FE2A0-8DD0-FCEC-086A-956013FEEBCF}"/>
          </ac:spMkLst>
        </pc:spChg>
      </pc:sldChg>
      <pc:sldChg chg="addSp delSp modSp new mod">
        <pc:chgData name="Azola C. Manjati" userId="15fb21e7-5671-4484-81e9-fc15099b1fac" providerId="ADAL" clId="{07EC6A58-550F-4607-8A12-5F2B52006B6B}" dt="2025-08-20T20:27:19.056" v="1052" actId="113"/>
        <pc:sldMkLst>
          <pc:docMk/>
          <pc:sldMk cId="2629116066" sldId="282"/>
        </pc:sldMkLst>
        <pc:spChg chg="mod">
          <ac:chgData name="Azola C. Manjati" userId="15fb21e7-5671-4484-81e9-fc15099b1fac" providerId="ADAL" clId="{07EC6A58-550F-4607-8A12-5F2B52006B6B}" dt="2025-08-20T20:27:19.056" v="1052" actId="113"/>
          <ac:spMkLst>
            <pc:docMk/>
            <pc:sldMk cId="2629116066" sldId="282"/>
            <ac:spMk id="2" creationId="{C20EB080-9596-7CCE-CEFB-AC1ED299695B}"/>
          </ac:spMkLst>
        </pc:spChg>
        <pc:spChg chg="del">
          <ac:chgData name="Azola C. Manjati" userId="15fb21e7-5671-4484-81e9-fc15099b1fac" providerId="ADAL" clId="{07EC6A58-550F-4607-8A12-5F2B52006B6B}" dt="2025-08-20T20:01:14.312" v="893"/>
          <ac:spMkLst>
            <pc:docMk/>
            <pc:sldMk cId="2629116066" sldId="282"/>
            <ac:spMk id="3" creationId="{DF5454D4-D515-1BCD-BFC8-A3F00E3C472F}"/>
          </ac:spMkLst>
        </pc:spChg>
        <pc:spChg chg="add mod">
          <ac:chgData name="Azola C. Manjati" userId="15fb21e7-5671-4484-81e9-fc15099b1fac" providerId="ADAL" clId="{07EC6A58-550F-4607-8A12-5F2B52006B6B}" dt="2025-08-20T20:26:45.654" v="1048" actId="255"/>
          <ac:spMkLst>
            <pc:docMk/>
            <pc:sldMk cId="2629116066" sldId="282"/>
            <ac:spMk id="4" creationId="{FE5112EC-8EF9-38E2-B452-186DAC79ACE3}"/>
          </ac:spMkLst>
        </pc:spChg>
      </pc:sldChg>
      <pc:sldChg chg="new del">
        <pc:chgData name="Azola C. Manjati" userId="15fb21e7-5671-4484-81e9-fc15099b1fac" providerId="ADAL" clId="{07EC6A58-550F-4607-8A12-5F2B52006B6B}" dt="2025-08-20T20:01:58.723" v="895" actId="2696"/>
        <pc:sldMkLst>
          <pc:docMk/>
          <pc:sldMk cId="415392447" sldId="283"/>
        </pc:sldMkLst>
      </pc:sldChg>
      <pc:sldChg chg="modSp new mod">
        <pc:chgData name="Azola C. Manjati" userId="15fb21e7-5671-4484-81e9-fc15099b1fac" providerId="ADAL" clId="{07EC6A58-550F-4607-8A12-5F2B52006B6B}" dt="2025-08-20T20:04:58.294" v="918" actId="207"/>
        <pc:sldMkLst>
          <pc:docMk/>
          <pc:sldMk cId="1681445941" sldId="283"/>
        </pc:sldMkLst>
        <pc:spChg chg="mod">
          <ac:chgData name="Azola C. Manjati" userId="15fb21e7-5671-4484-81e9-fc15099b1fac" providerId="ADAL" clId="{07EC6A58-550F-4607-8A12-5F2B52006B6B}" dt="2025-08-20T20:04:43.413" v="917" actId="207"/>
          <ac:spMkLst>
            <pc:docMk/>
            <pc:sldMk cId="1681445941" sldId="283"/>
            <ac:spMk id="2" creationId="{FD2878EA-B29C-E0C1-07E2-BD4C7C6EC8C2}"/>
          </ac:spMkLst>
        </pc:spChg>
        <pc:spChg chg="mod">
          <ac:chgData name="Azola C. Manjati" userId="15fb21e7-5671-4484-81e9-fc15099b1fac" providerId="ADAL" clId="{07EC6A58-550F-4607-8A12-5F2B52006B6B}" dt="2025-08-20T20:04:58.294" v="918" actId="207"/>
          <ac:spMkLst>
            <pc:docMk/>
            <pc:sldMk cId="1681445941" sldId="283"/>
            <ac:spMk id="3" creationId="{C155A8CB-96EA-656C-2E05-E927814D419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0209B3-E7E6-5942-B47D-924C052005E4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9CF7C3-F848-794C-8C5F-2540B8406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366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5FF21-128F-B0B2-727C-97DBD23E2D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B83F58-3CE7-C9AE-97E5-E652125C3C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DEF61B-02D4-B3EC-1D4A-F5FCF69E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61CC1-A9AB-B540-8F4A-507C74E8BE89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E71133-2AFB-F862-C47C-9E4C5840F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0457CA-D2FA-2902-E5B6-B24D779B1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EFDF1-D9DF-B742-837E-393C709D1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295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C3106-8446-D12E-D3DF-E4880D6E1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3DD353-78C1-0B8E-3D7F-109462A6A1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5D907C-3108-6A13-4A6A-4926CA28E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61CC1-A9AB-B540-8F4A-507C74E8BE89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5B2BE-7271-4585-4001-E113AE853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FE8ADF-B30F-18EF-9FE6-1F2D579E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EFDF1-D9DF-B742-837E-393C709D1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948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283ACC-0CE7-8860-9AD2-48FC58AB8D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B1C2A5-CABD-BFEA-E981-E5AEE847D3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6D8650-824F-16FF-7D05-F1FCECD57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61CC1-A9AB-B540-8F4A-507C74E8BE89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AC0A48-71BB-EBE2-0532-AB6F51D94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A3B62F-D9DA-5EE2-B242-E139F6718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EFDF1-D9DF-B742-837E-393C709D1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782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D0819-584A-C162-D6D6-DA6B8294B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93E74-82E7-5999-4182-3A8AF6E164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DC8F73-972D-0EF7-FA63-C05733ECB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61CC1-A9AB-B540-8F4A-507C74E8BE89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DDE91-930C-08D7-EF09-532E1725E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C7EF90-492B-6BE7-0D7B-D9F14E81D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EFDF1-D9DF-B742-837E-393C709D1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623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D03AC-AD67-170E-477F-8BE8EB8A5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6DCAE7-F117-A577-0098-2BD9BC1D3C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791C1C-AD75-F19A-8027-5588F1609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61CC1-A9AB-B540-8F4A-507C74E8BE89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04FBD0-4C17-AC96-F372-A2613AECB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F6404-1535-3CD9-9D19-97241B43C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EFDF1-D9DF-B742-837E-393C709D1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175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BF32-46CF-7551-94BE-8BB263CA5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CF7FE-32EC-3C2A-66C6-99EC93EF04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1D546E-6C5A-BF83-43FC-F77F809E78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9B2526-052B-2607-8576-03804BF79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61CC1-A9AB-B540-8F4A-507C74E8BE89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0AA37E-4284-D795-008A-BEEF3DA60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942909-143E-290F-9751-219533FFA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EFDF1-D9DF-B742-837E-393C709D1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086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80997-880A-DE01-1AA6-626C21335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289604-402C-0831-6038-30C388BCD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689933-55E4-536B-C471-455AAB91F4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B45788-D192-3335-2E90-212B822E2C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DA6038-8606-2638-083D-AAEB23473A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6785E1-3B49-5883-93B5-3865D8063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61CC1-A9AB-B540-8F4A-507C74E8BE89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4DC3D8-440E-51C9-370E-A6B5B0E52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A96E2D-B272-E621-9FE3-C4C8EEA4D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EFDF1-D9DF-B742-837E-393C709D1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325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ACFCA-29CE-5734-A785-14880C952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AB4457-3D4B-1DE4-355D-40DEACAB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61CC1-A9AB-B540-8F4A-507C74E8BE89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174257-3583-46AE-853A-DDB0C4FF0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4F9CD1-3DAB-0A28-D30B-2FD8BDD93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EFDF1-D9DF-B742-837E-393C709D1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704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F3A8BE-2E49-885F-88E0-AC36B5187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61CC1-A9AB-B540-8F4A-507C74E8BE89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B5EB18-734F-2454-50AB-675E812D0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FC05B6-E83D-F5F1-137A-B917F65B6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EFDF1-D9DF-B742-837E-393C709D1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393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F0191-A8E9-4D0A-C049-2D1ADE463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ED2745-B08B-EE8E-B591-E90D2C3E9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AD95BF-6F93-32F5-B316-B456AC5AC1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6D290E-C05A-BE55-9155-5BBD50BBE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61CC1-A9AB-B540-8F4A-507C74E8BE89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4AA440-7B38-4F8F-9CD9-2B20E2BE8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6B7A7C-0C84-3B71-E2F6-384B1C5B0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EFDF1-D9DF-B742-837E-393C709D1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743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4F7BD-AC2D-E83B-14B8-8668B0AB1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102708-C5D8-6725-5F8E-D134FAD6EB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0E9577-AE4A-6F92-6995-70CE548EC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EE094B-428A-5850-3111-09F3AA87E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61CC1-A9AB-B540-8F4A-507C74E8BE89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FED8A4-FEEE-006E-7794-518C9F263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346945-889F-5966-281E-FFE829E7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EFDF1-D9DF-B742-837E-393C709D1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955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0FBC83-2002-6877-59A0-EE6C7A74C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AB2E8A-EA8D-8E3E-6210-3F9D53FBE1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2E4DB5-0B0C-1F6A-C99F-9B0412CE5F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EC61CC1-A9AB-B540-8F4A-507C74E8BE89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15C861-4BF1-13BE-CC0D-BDBAAE25DE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DA356D-1528-7DF6-0CDA-C716D12D26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AEFDF1-D9DF-B742-837E-393C709D18C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478137-51A6-73B5-9708-FEDD8BB642CD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608638" y="6642100"/>
            <a:ext cx="100330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ZA" sz="10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Confidential | JCPZ</a:t>
            </a:r>
          </a:p>
        </p:txBody>
      </p:sp>
    </p:spTree>
    <p:extLst>
      <p:ext uri="{BB962C8B-B14F-4D97-AF65-F5344CB8AC3E}">
        <p14:creationId xmlns:p14="http://schemas.microsoft.com/office/powerpoint/2010/main" val="1243318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4416B-CF81-8FB3-A50D-8ACA776ADA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8346" y="1298448"/>
            <a:ext cx="6413157" cy="2834640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accent3"/>
                </a:solidFill>
              </a:rPr>
              <a:t>Overview of Johannesburg Cemeteries</a:t>
            </a:r>
          </a:p>
        </p:txBody>
      </p:sp>
    </p:spTree>
    <p:extLst>
      <p:ext uri="{BB962C8B-B14F-4D97-AF65-F5344CB8AC3E}">
        <p14:creationId xmlns:p14="http://schemas.microsoft.com/office/powerpoint/2010/main" val="690696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D71B9-044E-50CA-C344-3419648E7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	</a:t>
            </a:r>
            <a:r>
              <a:rPr lang="en-US" b="1" dirty="0">
                <a:solidFill>
                  <a:schemeClr val="accent3"/>
                </a:solidFill>
              </a:rPr>
              <a:t>	Maintenance </a:t>
            </a:r>
            <a:endParaRPr lang="en-ZA" b="1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8C280A-6533-456E-E802-3A923DAF99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Grass cutting and vegetation control</a:t>
            </a:r>
          </a:p>
          <a:p>
            <a:r>
              <a:rPr lang="en-US" dirty="0"/>
              <a:t>Tree management</a:t>
            </a:r>
          </a:p>
          <a:p>
            <a:r>
              <a:rPr lang="en-US" dirty="0"/>
              <a:t>Grave leveling and top-up (especially after rainfall or subsidence)</a:t>
            </a:r>
          </a:p>
          <a:p>
            <a:r>
              <a:rPr lang="en-US" dirty="0"/>
              <a:t>Litter removal and general cleaning</a:t>
            </a:r>
          </a:p>
          <a:p>
            <a:r>
              <a:rPr lang="en-US" dirty="0"/>
              <a:t>Road/path maintenance</a:t>
            </a:r>
          </a:p>
          <a:p>
            <a:r>
              <a:rPr lang="en-US" dirty="0"/>
              <a:t>Watering and irrigation</a:t>
            </a:r>
          </a:p>
          <a:p>
            <a:r>
              <a:rPr lang="en-US" dirty="0"/>
              <a:t>Facility management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71701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42B05-E7E8-7774-3C79-C9726E3A8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</a:t>
            </a:r>
            <a:br>
              <a:rPr lang="en-US" dirty="0"/>
            </a:br>
            <a:r>
              <a:rPr lang="en-US" dirty="0"/>
              <a:t>	</a:t>
            </a:r>
            <a:r>
              <a:rPr lang="en-US" b="1" dirty="0">
                <a:solidFill>
                  <a:schemeClr val="accent3"/>
                </a:solidFill>
              </a:rPr>
              <a:t>	Challenges </a:t>
            </a:r>
            <a:endParaRPr lang="en-ZA" b="1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FE2A0-8DD0-FCEC-086A-956013FEEB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ZA" sz="2400" b="1" dirty="0"/>
              <a:t>Burial space shortage- </a:t>
            </a:r>
            <a:r>
              <a:rPr lang="en-ZA" sz="2400" dirty="0"/>
              <a:t>Most cemeteries are full</a:t>
            </a:r>
          </a:p>
          <a:p>
            <a:r>
              <a:rPr lang="en-ZA" sz="2400" b="1" dirty="0"/>
              <a:t>Funding constraints- </a:t>
            </a:r>
            <a:r>
              <a:rPr lang="en-ZA" sz="2400" dirty="0"/>
              <a:t>Maintenance and upgrades are underfunded</a:t>
            </a:r>
          </a:p>
          <a:p>
            <a:r>
              <a:rPr lang="en-ZA" sz="2400" b="1" dirty="0"/>
              <a:t>Infrastructure decay- </a:t>
            </a:r>
            <a:r>
              <a:rPr lang="en-ZA" sz="2400" dirty="0"/>
              <a:t>Fences, paths, drainage deteriorating</a:t>
            </a:r>
          </a:p>
          <a:p>
            <a:r>
              <a:rPr lang="en-ZA" sz="2400" b="1" dirty="0"/>
              <a:t>Vandalism &amp; security- </a:t>
            </a:r>
            <a:r>
              <a:rPr lang="en-ZA" sz="2400" dirty="0"/>
              <a:t>Theft, dumping, grave damage	</a:t>
            </a:r>
          </a:p>
          <a:p>
            <a:r>
              <a:rPr lang="en-ZA" sz="2400" b="1" dirty="0"/>
              <a:t>Illegal/informal burials- </a:t>
            </a:r>
            <a:r>
              <a:rPr lang="en-ZA" sz="2400" dirty="0"/>
              <a:t>Unauthorised use of passive cemeteries</a:t>
            </a:r>
          </a:p>
          <a:p>
            <a:r>
              <a:rPr lang="en-ZA" sz="2400" b="1" dirty="0"/>
              <a:t>Environmental issues- </a:t>
            </a:r>
            <a:r>
              <a:rPr lang="en-ZA" sz="2400" dirty="0"/>
              <a:t>Soil erosion, flooding, unstable ground	</a:t>
            </a:r>
          </a:p>
          <a:p>
            <a:r>
              <a:rPr lang="en-ZA" sz="2400" b="1" dirty="0"/>
              <a:t>Cultural expectations- </a:t>
            </a:r>
            <a:r>
              <a:rPr lang="en-ZA" sz="2400" dirty="0"/>
              <a:t>Desire for permanent graves vs. limited land	</a:t>
            </a:r>
          </a:p>
          <a:p>
            <a:r>
              <a:rPr lang="en-ZA" sz="2400" b="1" dirty="0"/>
              <a:t>Lack of awareness- </a:t>
            </a:r>
            <a:r>
              <a:rPr lang="en-ZA" sz="2400" dirty="0"/>
              <a:t>Low knowledge of cremation/reuse options</a:t>
            </a:r>
          </a:p>
          <a:p>
            <a:r>
              <a:rPr lang="en-ZA" sz="2400" b="1" dirty="0"/>
              <a:t>Recordkeeping challenges</a:t>
            </a:r>
          </a:p>
        </p:txBody>
      </p:sp>
    </p:spTree>
    <p:extLst>
      <p:ext uri="{BB962C8B-B14F-4D97-AF65-F5344CB8AC3E}">
        <p14:creationId xmlns:p14="http://schemas.microsoft.com/office/powerpoint/2010/main" val="1709681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EB080-9596-7CCE-CEFB-AC1ED2996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08227"/>
          </a:xfrm>
        </p:spPr>
        <p:txBody>
          <a:bodyPr/>
          <a:lstStyle/>
          <a:p>
            <a:r>
              <a:rPr lang="en-US" dirty="0"/>
              <a:t>    	</a:t>
            </a:r>
            <a:br>
              <a:rPr lang="en-US" dirty="0"/>
            </a:br>
            <a:r>
              <a:rPr lang="en-US" dirty="0"/>
              <a:t>			</a:t>
            </a:r>
            <a:r>
              <a:rPr lang="en-US" sz="3600" b="1" dirty="0">
                <a:solidFill>
                  <a:schemeClr val="accent3"/>
                </a:solidFill>
              </a:rPr>
              <a:t>Conclusion</a:t>
            </a:r>
            <a:endParaRPr lang="en-ZA" sz="3600" b="1" dirty="0">
              <a:solidFill>
                <a:schemeClr val="accent3"/>
              </a:solidFill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E5112EC-8EF9-38E2-B452-186DAC79ACE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1785303"/>
            <a:ext cx="13053573" cy="4431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Johannesburg’s cemeteries are vital spaces of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heritage, memory, and culture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Managed by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JCPZ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the city’s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42 cemeteries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reflect over a century of growth and diversity.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Key challenges include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grave space shortages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infrastructure decay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and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limited funding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JCPZ is addressing these through: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Cremation promotion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Grave reuse policies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Modern burial options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like mausoleums and ash walls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 future of cemetery management depends on: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Sustainable planning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Public engagement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Ongoing heritage preservation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116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878EA-B29C-E0C1-07E2-BD4C7C6EC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500188"/>
          </a:xfrm>
        </p:spPr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THANK YOU</a:t>
            </a:r>
            <a:endParaRPr lang="en-ZA" dirty="0">
              <a:solidFill>
                <a:schemeClr val="accent3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55A8CB-96EA-656C-2E05-E927814D41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648075"/>
            <a:ext cx="10515600" cy="2441576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4"/>
                </a:solidFill>
              </a:rPr>
              <a:t>Preserving the Past, Planning for the Future</a:t>
            </a:r>
            <a:endParaRPr lang="en-ZA" sz="40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445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DA37E-112B-4C5A-FDF7-6EE6FC49B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3"/>
                </a:solidFill>
              </a:rPr>
              <a:t>	</a:t>
            </a:r>
            <a:br>
              <a:rPr lang="en-US" b="1" dirty="0">
                <a:solidFill>
                  <a:schemeClr val="accent3"/>
                </a:solidFill>
              </a:rPr>
            </a:br>
            <a:r>
              <a:rPr lang="en-US" b="1" dirty="0">
                <a:solidFill>
                  <a:schemeClr val="accent3"/>
                </a:solidFill>
              </a:rPr>
              <a:t>	Purpose of the Presentation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376BB-7605-6F47-15E3-B325885DBA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4480"/>
            <a:ext cx="10515600" cy="4622483"/>
          </a:xfrm>
        </p:spPr>
        <p:txBody>
          <a:bodyPr/>
          <a:lstStyle/>
          <a:p>
            <a:r>
              <a:rPr lang="en-US" dirty="0"/>
              <a:t>This presentation provides a comprehensive overview of Johannesburg’s cemeteries, focusing on:</a:t>
            </a:r>
          </a:p>
          <a:p>
            <a:r>
              <a:rPr lang="en-US" dirty="0"/>
              <a:t>Their </a:t>
            </a:r>
            <a:r>
              <a:rPr lang="en-US" b="1" dirty="0"/>
              <a:t>history</a:t>
            </a:r>
            <a:r>
              <a:rPr lang="en-US" dirty="0"/>
              <a:t>, </a:t>
            </a:r>
            <a:r>
              <a:rPr lang="en-US" b="1" dirty="0"/>
              <a:t>heritage</a:t>
            </a:r>
            <a:r>
              <a:rPr lang="en-US" dirty="0"/>
              <a:t>, and </a:t>
            </a:r>
            <a:r>
              <a:rPr lang="en-US" b="1" dirty="0"/>
              <a:t>cultural significance</a:t>
            </a:r>
            <a:endParaRPr lang="en-US" dirty="0"/>
          </a:p>
          <a:p>
            <a:r>
              <a:rPr lang="en-US" dirty="0"/>
              <a:t>The </a:t>
            </a:r>
            <a:r>
              <a:rPr lang="en-US" b="1" dirty="0"/>
              <a:t>role of Johannesburg City Parks and Zoo (JCPZ)</a:t>
            </a:r>
            <a:r>
              <a:rPr lang="en-US" dirty="0"/>
              <a:t> in cemetery management</a:t>
            </a:r>
          </a:p>
          <a:p>
            <a:r>
              <a:rPr lang="en-US" dirty="0"/>
              <a:t>Notable </a:t>
            </a:r>
            <a:r>
              <a:rPr lang="en-US" b="1" dirty="0"/>
              <a:t>sites</a:t>
            </a:r>
            <a:r>
              <a:rPr lang="en-US" dirty="0"/>
              <a:t>, </a:t>
            </a:r>
            <a:r>
              <a:rPr lang="en-US" b="1" dirty="0"/>
              <a:t>burials</a:t>
            </a:r>
            <a:r>
              <a:rPr lang="en-US" dirty="0"/>
              <a:t>, and </a:t>
            </a:r>
            <a:r>
              <a:rPr lang="en-US" b="1" dirty="0"/>
              <a:t>national memorials</a:t>
            </a:r>
            <a:endParaRPr lang="en-US" dirty="0"/>
          </a:p>
          <a:p>
            <a:r>
              <a:rPr lang="en-US" dirty="0"/>
              <a:t>The key </a:t>
            </a:r>
            <a:r>
              <a:rPr lang="en-US" b="1" dirty="0"/>
              <a:t>challenges</a:t>
            </a:r>
            <a:r>
              <a:rPr lang="en-US" dirty="0"/>
              <a:t> faced today</a:t>
            </a:r>
          </a:p>
          <a:p>
            <a:r>
              <a:rPr lang="en-US" dirty="0"/>
              <a:t>Sustainable </a:t>
            </a:r>
            <a:r>
              <a:rPr lang="en-US" b="1" dirty="0"/>
              <a:t>solutions and future planning</a:t>
            </a:r>
            <a:endParaRPr lang="en-US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026289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FC475-70D9-7EB9-D0C2-6258C5BF6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		</a:t>
            </a:r>
            <a:r>
              <a:rPr lang="en-US" b="1" dirty="0">
                <a:solidFill>
                  <a:schemeClr val="accent3"/>
                </a:solidFill>
              </a:rPr>
              <a:t>OVERVIEW</a:t>
            </a:r>
            <a:endParaRPr lang="en-ZA" b="1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D52D4-D30C-C609-6C3B-BDECBCC9F0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dirty="0"/>
              <a:t>42 cemeteries across the city</a:t>
            </a:r>
          </a:p>
          <a:p>
            <a:pPr lvl="1"/>
            <a:r>
              <a:rPr lang="en-ZA" sz="2800" dirty="0"/>
              <a:t>5 active (e.g., Westpark, Diepsloot, Olifantsvlei, Waterval, Hamberg)</a:t>
            </a:r>
          </a:p>
          <a:p>
            <a:pPr lvl="1"/>
            <a:r>
              <a:rPr lang="en-ZA" sz="2800" dirty="0"/>
              <a:t>37 passive (reopens) e.g. Avalon, Newclare</a:t>
            </a:r>
          </a:p>
          <a:p>
            <a:r>
              <a:rPr lang="en-ZA" dirty="0"/>
              <a:t>3 crematoria: Brixton, Lenasia and Braamfontein</a:t>
            </a:r>
          </a:p>
          <a:p>
            <a:r>
              <a:rPr lang="en-ZA" dirty="0"/>
              <a:t>Mausoleums: Found in Westpark and Panorama cemeteries</a:t>
            </a:r>
          </a:p>
          <a:p>
            <a:r>
              <a:rPr lang="en-ZA" dirty="0"/>
              <a:t>Managed by Johannesburg City Parks and Zoo (JCPZ)</a:t>
            </a:r>
          </a:p>
        </p:txBody>
      </p:sp>
    </p:spTree>
    <p:extLst>
      <p:ext uri="{BB962C8B-B14F-4D97-AF65-F5344CB8AC3E}">
        <p14:creationId xmlns:p14="http://schemas.microsoft.com/office/powerpoint/2010/main" val="1145652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DF79B-3038-4633-621B-22C93DC2D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</a:t>
            </a:r>
            <a:br>
              <a:rPr lang="en-US" dirty="0"/>
            </a:br>
            <a:r>
              <a:rPr lang="en-US" dirty="0"/>
              <a:t>			</a:t>
            </a:r>
            <a:r>
              <a:rPr lang="en-US" b="1" dirty="0">
                <a:solidFill>
                  <a:schemeClr val="accent3"/>
                </a:solidFill>
              </a:rPr>
              <a:t>History</a:t>
            </a:r>
            <a:endParaRPr lang="en-ZA" b="1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2BABF2-5748-7BAD-41E3-7584C677D6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Johannesburg was founded in 1886 during the gold rush</a:t>
            </a:r>
          </a:p>
          <a:p>
            <a:r>
              <a:rPr lang="en-US" dirty="0"/>
              <a:t>First burials in central Johannesburg (1886) near mine camps</a:t>
            </a:r>
          </a:p>
          <a:p>
            <a:r>
              <a:rPr lang="en-US" dirty="0"/>
              <a:t>Braamfontein Cemetery opened in 1888</a:t>
            </a:r>
          </a:p>
          <a:p>
            <a:r>
              <a:rPr lang="en-US" dirty="0"/>
              <a:t>Reflected early settler and urban community needs</a:t>
            </a:r>
          </a:p>
          <a:p>
            <a:r>
              <a:rPr lang="en-US" dirty="0"/>
              <a:t>Marked by early mining town expansion and health needs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11673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EE807-8A4A-0E40-B1E6-5F528DACC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</a:t>
            </a:r>
            <a:br>
              <a:rPr lang="en-US" dirty="0"/>
            </a:br>
            <a:r>
              <a:rPr lang="en-US" dirty="0"/>
              <a:t>	</a:t>
            </a:r>
            <a:r>
              <a:rPr lang="en-US" b="1" dirty="0">
                <a:solidFill>
                  <a:schemeClr val="accent3"/>
                </a:solidFill>
              </a:rPr>
              <a:t>Notable Cemeteries</a:t>
            </a:r>
            <a:endParaRPr lang="en-ZA" b="1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9B0EA-048C-1AB3-1625-54D3BBF3A4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000" b="1" dirty="0"/>
              <a:t>1. Braamfontein Cemetery </a:t>
            </a:r>
            <a:r>
              <a:rPr lang="en-US" sz="3000" dirty="0"/>
              <a:t>(Established 1888) Oldest public cemetery in Johannesburg.</a:t>
            </a:r>
          </a:p>
          <a:p>
            <a:pPr marL="0" indent="0">
              <a:buNone/>
            </a:pPr>
            <a:r>
              <a:rPr lang="en-US" sz="3000" b="1" dirty="0"/>
              <a:t>2. Brixton Cemetery </a:t>
            </a:r>
            <a:r>
              <a:rPr lang="en-US" sz="3000" dirty="0"/>
              <a:t>(Opened 1912) Features the Brixton Crematorium, built in 1932 (first in Joburg).</a:t>
            </a:r>
          </a:p>
          <a:p>
            <a:pPr marL="0" indent="0">
              <a:buNone/>
            </a:pPr>
            <a:r>
              <a:rPr lang="en-ZA" sz="3000" dirty="0"/>
              <a:t>3. </a:t>
            </a:r>
            <a:r>
              <a:rPr lang="en-ZA" sz="3000" b="1" dirty="0"/>
              <a:t>Westpark Cemetery </a:t>
            </a:r>
            <a:r>
              <a:rPr lang="en-ZA" sz="3000" dirty="0"/>
              <a:t>(Opened 1942) with Area of High Profile where national burials occur. Have Mausoleums</a:t>
            </a:r>
          </a:p>
          <a:p>
            <a:pPr marL="0" indent="0">
              <a:buNone/>
            </a:pPr>
            <a:r>
              <a:rPr lang="en-US" sz="3000" dirty="0"/>
              <a:t>4. </a:t>
            </a:r>
            <a:r>
              <a:rPr lang="en-US" sz="3000" b="1" dirty="0"/>
              <a:t>Avalon Cemetery </a:t>
            </a:r>
            <a:r>
              <a:rPr lang="en-US" sz="3000" dirty="0"/>
              <a:t>(Opened 1972) largest cemetery by number of burials over 600k. Considered a national site of memory and frequently visited on memorial days.</a:t>
            </a:r>
          </a:p>
          <a:p>
            <a:pPr marL="0" indent="0">
              <a:buNone/>
            </a:pPr>
            <a:r>
              <a:rPr lang="en-US" sz="3000" dirty="0"/>
              <a:t>5.</a:t>
            </a:r>
            <a:r>
              <a:rPr lang="en-US" sz="3000" b="1" dirty="0"/>
              <a:t>Olifantsvlei Cemetery </a:t>
            </a:r>
            <a:r>
              <a:rPr lang="en-US" sz="3000" dirty="0"/>
              <a:t>it's largest cemetery by land area 400 hectors.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20867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415DA-4D4E-21B5-1583-81CB03ADE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b="1" dirty="0">
                <a:solidFill>
                  <a:schemeClr val="accent3"/>
                </a:solidFill>
              </a:rPr>
            </a:br>
            <a:r>
              <a:rPr lang="en-US" b="1" dirty="0">
                <a:solidFill>
                  <a:schemeClr val="accent3"/>
                </a:solidFill>
              </a:rPr>
              <a:t>    Notable burials Westpark</a:t>
            </a:r>
            <a:endParaRPr lang="en-ZA" b="1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A2D48-D85A-10A0-C330-E54244B419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ZA" sz="2600" b="1" dirty="0"/>
              <a:t>Ahmed Kathrada- </a:t>
            </a:r>
            <a:r>
              <a:rPr lang="en-ZA" sz="2600" dirty="0"/>
              <a:t>Anti-apartheid activist, close friend of Nelson Mandela</a:t>
            </a:r>
          </a:p>
          <a:p>
            <a:r>
              <a:rPr lang="en-ZA" sz="2600" b="1" dirty="0"/>
              <a:t>Joe Modise- </a:t>
            </a:r>
            <a:r>
              <a:rPr lang="en-ZA" sz="2600" dirty="0"/>
              <a:t>struggle veteran</a:t>
            </a:r>
          </a:p>
          <a:p>
            <a:r>
              <a:rPr lang="en-ZA" sz="2600" b="1" dirty="0"/>
              <a:t>Johnny Clegg- </a:t>
            </a:r>
            <a:r>
              <a:rPr lang="en-ZA" sz="2600" dirty="0"/>
              <a:t>Musician, anthropologist, cultural icon</a:t>
            </a:r>
          </a:p>
          <a:p>
            <a:r>
              <a:rPr lang="en-ZA" sz="2600" b="1" dirty="0"/>
              <a:t>George Bizos- </a:t>
            </a:r>
            <a:r>
              <a:rPr lang="en-ZA" sz="2600" dirty="0"/>
              <a:t>Represented Nelson Mandela during the Rivonia Trial</a:t>
            </a:r>
          </a:p>
          <a:p>
            <a:r>
              <a:rPr lang="en-ZA" sz="2600" b="1" dirty="0"/>
              <a:t>Helen Suzman (ashes interred)- </a:t>
            </a:r>
            <a:r>
              <a:rPr lang="en-ZA" sz="2600" dirty="0"/>
              <a:t>Parliamentarian and anti-discrimination campaigner</a:t>
            </a:r>
          </a:p>
          <a:p>
            <a:r>
              <a:rPr lang="en-ZA" sz="2600" b="1" dirty="0"/>
              <a:t>AKA</a:t>
            </a:r>
            <a:r>
              <a:rPr lang="en-ZA" sz="2600" dirty="0"/>
              <a:t>- Rapper</a:t>
            </a:r>
          </a:p>
          <a:p>
            <a:r>
              <a:rPr lang="en-ZA" sz="2600" b="1" dirty="0"/>
              <a:t>Mandoza</a:t>
            </a:r>
            <a:r>
              <a:rPr lang="en-ZA" sz="2600" dirty="0"/>
              <a:t>- Kwaito</a:t>
            </a:r>
          </a:p>
          <a:p>
            <a:r>
              <a:rPr lang="en-ZA" sz="2600" b="1" dirty="0"/>
              <a:t>Shoes Moshoeu- </a:t>
            </a:r>
            <a:r>
              <a:rPr lang="en-ZA" sz="2600" dirty="0"/>
              <a:t>soccer player</a:t>
            </a:r>
          </a:p>
          <a:p>
            <a:r>
              <a:rPr lang="en-ZA" sz="2600" b="1" dirty="0"/>
              <a:t>Mshoza</a:t>
            </a:r>
            <a:r>
              <a:rPr lang="en-ZA" sz="2600" dirty="0"/>
              <a:t>- Singer</a:t>
            </a:r>
          </a:p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629113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643C54-5902-BE84-DDD4-9FCB202A18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9A39A-0DDF-42C6-2D97-07FC6D769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b="1" dirty="0">
                <a:solidFill>
                  <a:schemeClr val="accent3"/>
                </a:solidFill>
              </a:rPr>
            </a:br>
            <a:r>
              <a:rPr lang="en-US" b="1" dirty="0">
                <a:solidFill>
                  <a:schemeClr val="accent3"/>
                </a:solidFill>
              </a:rPr>
              <a:t>	Notable burials Avalon</a:t>
            </a:r>
            <a:endParaRPr lang="en-ZA" b="1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547005-15CE-2D95-615B-27F7B4AED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ZA" b="1" dirty="0"/>
              <a:t>Lilian Ngoyi</a:t>
            </a:r>
          </a:p>
          <a:p>
            <a:r>
              <a:rPr lang="en-ZA" dirty="0"/>
              <a:t>Prominent organiser of the 1956 Women’s March</a:t>
            </a:r>
          </a:p>
          <a:p>
            <a:r>
              <a:rPr lang="en-ZA" b="1" dirty="0"/>
              <a:t>Joe Slovo</a:t>
            </a:r>
          </a:p>
          <a:p>
            <a:r>
              <a:rPr lang="en-ZA" dirty="0"/>
              <a:t>ANC and SACP leader, strategist, and national negotiator</a:t>
            </a:r>
          </a:p>
          <a:p>
            <a:r>
              <a:rPr lang="en-ZA" b="1" dirty="0"/>
              <a:t>Hector Pieterson</a:t>
            </a:r>
          </a:p>
          <a:p>
            <a:r>
              <a:rPr lang="en-ZA" dirty="0"/>
              <a:t>Iconic symbol of the 1976 Soweto Uprising</a:t>
            </a:r>
          </a:p>
          <a:p>
            <a:r>
              <a:rPr lang="en-ZA" b="1" dirty="0"/>
              <a:t>Helen Joseph</a:t>
            </a:r>
          </a:p>
          <a:p>
            <a:r>
              <a:rPr lang="en-ZA" dirty="0"/>
              <a:t>Advocate for women and social justice</a:t>
            </a:r>
          </a:p>
          <a:p>
            <a:r>
              <a:rPr lang="en-ZA" b="1" dirty="0"/>
              <a:t>Elias Motsoaledi</a:t>
            </a:r>
          </a:p>
          <a:p>
            <a:r>
              <a:rPr lang="en-ZA" dirty="0"/>
              <a:t>Trade unionist, Rivonia Trialist, political organiser</a:t>
            </a:r>
          </a:p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777350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CCE2B-993F-306C-8643-A509D2366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dirty="0"/>
            </a:br>
            <a:br>
              <a:rPr lang="en-US" b="1" dirty="0"/>
            </a:br>
            <a:r>
              <a:rPr lang="en-US" b="1" dirty="0"/>
              <a:t>	</a:t>
            </a:r>
            <a:r>
              <a:rPr lang="en-US" b="1" dirty="0">
                <a:solidFill>
                  <a:schemeClr val="accent3"/>
                </a:solidFill>
              </a:rPr>
              <a:t>National Memorials</a:t>
            </a:r>
            <a:br>
              <a:rPr lang="en-US" b="1" dirty="0"/>
            </a:b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1F3EB-4885-17D6-D324-4A5370BA1A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Heroes' Acre</a:t>
            </a:r>
            <a:r>
              <a:rPr lang="en-US" dirty="0"/>
              <a:t> (Avalon)</a:t>
            </a:r>
          </a:p>
          <a:p>
            <a:r>
              <a:rPr lang="en-US" b="1" dirty="0"/>
              <a:t>Mendi Memorial</a:t>
            </a:r>
            <a:r>
              <a:rPr lang="en-US" dirty="0"/>
              <a:t> (Avalon)</a:t>
            </a:r>
          </a:p>
          <a:p>
            <a:r>
              <a:rPr lang="en-US" b="1" dirty="0"/>
              <a:t>Holocaust Memorial &amp; war graves</a:t>
            </a:r>
            <a:r>
              <a:rPr lang="en-US" dirty="0"/>
              <a:t> (Westpark)</a:t>
            </a:r>
          </a:p>
          <a:p>
            <a:r>
              <a:rPr lang="en-US" b="1" dirty="0"/>
              <a:t>Area of High Profile </a:t>
            </a:r>
            <a:r>
              <a:rPr lang="en-US" dirty="0"/>
              <a:t>(Westpark)</a:t>
            </a:r>
          </a:p>
          <a:p>
            <a:r>
              <a:rPr lang="en-US" b="1" dirty="0"/>
              <a:t>Enoch Sontonga Memorial site </a:t>
            </a:r>
            <a:r>
              <a:rPr lang="en-US" dirty="0"/>
              <a:t>(Braamfontein)</a:t>
            </a:r>
          </a:p>
          <a:p>
            <a:r>
              <a:rPr lang="en-US" dirty="0"/>
              <a:t>Sites of national mourning and educational importance</a:t>
            </a:r>
          </a:p>
        </p:txBody>
      </p:sp>
    </p:spTree>
    <p:extLst>
      <p:ext uri="{BB962C8B-B14F-4D97-AF65-F5344CB8AC3E}">
        <p14:creationId xmlns:p14="http://schemas.microsoft.com/office/powerpoint/2010/main" val="3854498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04415-12E5-5528-9E0B-66C6F783A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	</a:t>
            </a:r>
            <a:r>
              <a:rPr lang="en-US" b="1" dirty="0">
                <a:solidFill>
                  <a:schemeClr val="accent3"/>
                </a:solidFill>
              </a:rPr>
              <a:t>Management</a:t>
            </a:r>
            <a:endParaRPr lang="en-ZA" b="1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FC4C2-6365-4884-4144-585B1F0C6D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JCPZ</a:t>
            </a:r>
            <a:r>
              <a:rPr lang="en-US" dirty="0"/>
              <a:t> is responsible for: </a:t>
            </a:r>
          </a:p>
          <a:p>
            <a:r>
              <a:rPr lang="en-US" dirty="0"/>
              <a:t>Administration </a:t>
            </a:r>
          </a:p>
          <a:p>
            <a:r>
              <a:rPr lang="en-US" dirty="0"/>
              <a:t>Operation</a:t>
            </a:r>
          </a:p>
          <a:p>
            <a:r>
              <a:rPr lang="en-US" dirty="0"/>
              <a:t>Planning, and development</a:t>
            </a:r>
          </a:p>
          <a:p>
            <a:r>
              <a:rPr lang="en-US" dirty="0"/>
              <a:t>Preservation </a:t>
            </a:r>
          </a:p>
          <a:p>
            <a:r>
              <a:rPr lang="en-US" dirty="0"/>
              <a:t>Policy and bylaw development</a:t>
            </a:r>
          </a:p>
          <a:p>
            <a:r>
              <a:rPr lang="en-US" dirty="0"/>
              <a:t>Education and awareness </a:t>
            </a:r>
          </a:p>
        </p:txBody>
      </p:sp>
    </p:spTree>
    <p:extLst>
      <p:ext uri="{BB962C8B-B14F-4D97-AF65-F5344CB8AC3E}">
        <p14:creationId xmlns:p14="http://schemas.microsoft.com/office/powerpoint/2010/main" val="19866979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665</Words>
  <Application>Microsoft Office PowerPoint</Application>
  <PresentationFormat>Widescreen</PresentationFormat>
  <Paragraphs>97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Office Theme</vt:lpstr>
      <vt:lpstr>Overview of Johannesburg Cemeteries</vt:lpstr>
      <vt:lpstr>   Purpose of the Presentation</vt:lpstr>
      <vt:lpstr>   OVERVIEW</vt:lpstr>
      <vt:lpstr>     History</vt:lpstr>
      <vt:lpstr>   Notable Cemeteries</vt:lpstr>
      <vt:lpstr>     Notable burials Westpark</vt:lpstr>
      <vt:lpstr>  Notable burials Avalon</vt:lpstr>
      <vt:lpstr>   National Memorials </vt:lpstr>
      <vt:lpstr>  Management</vt:lpstr>
      <vt:lpstr>   Maintenance </vt:lpstr>
      <vt:lpstr>    Challenges </vt:lpstr>
      <vt:lpstr>         Conclusion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Edwin Motaung</dc:creator>
  <cp:lastModifiedBy>Azola C. Manjati</cp:lastModifiedBy>
  <cp:revision>6</cp:revision>
  <dcterms:created xsi:type="dcterms:W3CDTF">2025-04-24T04:26:30Z</dcterms:created>
  <dcterms:modified xsi:type="dcterms:W3CDTF">2025-08-20T20:42:27Z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caf6215-d44f-4d8d-ac46-26478ee5d3de_Enabled">
    <vt:lpwstr>true</vt:lpwstr>
  </property>
  <property fmtid="{D5CDD505-2E9C-101B-9397-08002B2CF9AE}" pid="3" name="MSIP_Label_9caf6215-d44f-4d8d-ac46-26478ee5d3de_SetDate">
    <vt:lpwstr>2025-04-24T04:36:41Z</vt:lpwstr>
  </property>
  <property fmtid="{D5CDD505-2E9C-101B-9397-08002B2CF9AE}" pid="4" name="MSIP_Label_9caf6215-d44f-4d8d-ac46-26478ee5d3de_Method">
    <vt:lpwstr>Standard</vt:lpwstr>
  </property>
  <property fmtid="{D5CDD505-2E9C-101B-9397-08002B2CF9AE}" pid="5" name="MSIP_Label_9caf6215-d44f-4d8d-ac46-26478ee5d3de_Name">
    <vt:lpwstr>defa4170-0d19-0005-0000-bc88714345d2</vt:lpwstr>
  </property>
  <property fmtid="{D5CDD505-2E9C-101B-9397-08002B2CF9AE}" pid="6" name="MSIP_Label_9caf6215-d44f-4d8d-ac46-26478ee5d3de_SiteId">
    <vt:lpwstr>6365803a-d7b4-4a63-8ac5-72a4afebf12e</vt:lpwstr>
  </property>
  <property fmtid="{D5CDD505-2E9C-101B-9397-08002B2CF9AE}" pid="7" name="MSIP_Label_9caf6215-d44f-4d8d-ac46-26478ee5d3de_ActionId">
    <vt:lpwstr>04d44489-a495-4e5e-9d28-929ef9f9b2bb</vt:lpwstr>
  </property>
  <property fmtid="{D5CDD505-2E9C-101B-9397-08002B2CF9AE}" pid="8" name="MSIP_Label_9caf6215-d44f-4d8d-ac46-26478ee5d3de_ContentBits">
    <vt:lpwstr>0</vt:lpwstr>
  </property>
  <property fmtid="{D5CDD505-2E9C-101B-9397-08002B2CF9AE}" pid="9" name="MSIP_Label_9caf6215-d44f-4d8d-ac46-26478ee5d3de_Tag">
    <vt:lpwstr>50, 3, 0, 1</vt:lpwstr>
  </property>
  <property fmtid="{D5CDD505-2E9C-101B-9397-08002B2CF9AE}" pid="10" name="MSIP_Label_09b90491-7e4e-4b69-aa9b-01f68467b88b_Enabled">
    <vt:lpwstr>true</vt:lpwstr>
  </property>
  <property fmtid="{D5CDD505-2E9C-101B-9397-08002B2CF9AE}" pid="11" name="MSIP_Label_09b90491-7e4e-4b69-aa9b-01f68467b88b_SetDate">
    <vt:lpwstr>2025-08-13T17:46:57Z</vt:lpwstr>
  </property>
  <property fmtid="{D5CDD505-2E9C-101B-9397-08002B2CF9AE}" pid="12" name="MSIP_Label_09b90491-7e4e-4b69-aa9b-01f68467b88b_Method">
    <vt:lpwstr>Standard</vt:lpwstr>
  </property>
  <property fmtid="{D5CDD505-2E9C-101B-9397-08002B2CF9AE}" pid="13" name="MSIP_Label_09b90491-7e4e-4b69-aa9b-01f68467b88b_Name">
    <vt:lpwstr>Confidential-JCPZ</vt:lpwstr>
  </property>
  <property fmtid="{D5CDD505-2E9C-101B-9397-08002B2CF9AE}" pid="14" name="MSIP_Label_09b90491-7e4e-4b69-aa9b-01f68467b88b_SiteId">
    <vt:lpwstr>0824d779-ab6e-4b2f-b001-cf2995fc7db6</vt:lpwstr>
  </property>
  <property fmtid="{D5CDD505-2E9C-101B-9397-08002B2CF9AE}" pid="15" name="MSIP_Label_09b90491-7e4e-4b69-aa9b-01f68467b88b_ActionId">
    <vt:lpwstr>51e8ae22-b844-4050-818c-1deca6e91bd0</vt:lpwstr>
  </property>
  <property fmtid="{D5CDD505-2E9C-101B-9397-08002B2CF9AE}" pid="16" name="MSIP_Label_09b90491-7e4e-4b69-aa9b-01f68467b88b_ContentBits">
    <vt:lpwstr>2</vt:lpwstr>
  </property>
  <property fmtid="{D5CDD505-2E9C-101B-9397-08002B2CF9AE}" pid="17" name="MSIP_Label_09b90491-7e4e-4b69-aa9b-01f68467b88b_Tag">
    <vt:lpwstr>10, 3, 0, 1</vt:lpwstr>
  </property>
  <property fmtid="{D5CDD505-2E9C-101B-9397-08002B2CF9AE}" pid="18" name="ClassificationContentMarkingFooterLocations">
    <vt:lpwstr>Office Theme:8</vt:lpwstr>
  </property>
  <property fmtid="{D5CDD505-2E9C-101B-9397-08002B2CF9AE}" pid="19" name="ClassificationContentMarkingFooterText">
    <vt:lpwstr>Confidential | JCPZ</vt:lpwstr>
  </property>
</Properties>
</file>