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4"/>
  </p:sldMasterIdLst>
  <p:notesMasterIdLst>
    <p:notesMasterId r:id="rId27"/>
  </p:notesMasterIdLst>
  <p:handoutMasterIdLst>
    <p:handoutMasterId r:id="rId28"/>
  </p:handoutMasterIdLst>
  <p:sldIdLst>
    <p:sldId id="966" r:id="rId5"/>
    <p:sldId id="904" r:id="rId6"/>
    <p:sldId id="941" r:id="rId7"/>
    <p:sldId id="1010" r:id="rId8"/>
    <p:sldId id="991" r:id="rId9"/>
    <p:sldId id="882" r:id="rId10"/>
    <p:sldId id="846" r:id="rId11"/>
    <p:sldId id="855" r:id="rId12"/>
    <p:sldId id="1013" r:id="rId13"/>
    <p:sldId id="707" r:id="rId14"/>
    <p:sldId id="845" r:id="rId15"/>
    <p:sldId id="903" r:id="rId16"/>
    <p:sldId id="1001" r:id="rId17"/>
    <p:sldId id="1012" r:id="rId18"/>
    <p:sldId id="1011" r:id="rId19"/>
    <p:sldId id="915" r:id="rId20"/>
    <p:sldId id="1008" r:id="rId21"/>
    <p:sldId id="911" r:id="rId22"/>
    <p:sldId id="1007" r:id="rId23"/>
    <p:sldId id="1000" r:id="rId24"/>
    <p:sldId id="1014" r:id="rId25"/>
    <p:sldId id="937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BE366828-B95F-47E6-9B56-A6AB15C2B52B}">
          <p14:sldIdLst>
            <p14:sldId id="966"/>
            <p14:sldId id="904"/>
            <p14:sldId id="941"/>
            <p14:sldId id="1010"/>
            <p14:sldId id="991"/>
            <p14:sldId id="882"/>
            <p14:sldId id="846"/>
            <p14:sldId id="855"/>
            <p14:sldId id="1013"/>
            <p14:sldId id="707"/>
            <p14:sldId id="845"/>
            <p14:sldId id="903"/>
            <p14:sldId id="1001"/>
            <p14:sldId id="1012"/>
            <p14:sldId id="1011"/>
            <p14:sldId id="915"/>
            <p14:sldId id="1008"/>
            <p14:sldId id="911"/>
            <p14:sldId id="1007"/>
            <p14:sldId id="1000"/>
            <p14:sldId id="1014"/>
            <p14:sldId id="937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001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orient="horz" pos="845" userDrawn="1">
          <p15:clr>
            <a:srgbClr val="A4A3A4"/>
          </p15:clr>
        </p15:guide>
        <p15:guide id="4" orient="horz" pos="22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18280429-0377-6CD1-EA84-B94E011EC58A}" name="Smith, KA, Dr [kathryns@sun.ac.za]" initials="KS" userId="S::kathryns@sun.ac.za::09e396ae-0ab2-4a73-bf61-eef1c66cb966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61223B"/>
    <a:srgbClr val="4D5356"/>
    <a:srgbClr val="B79962"/>
    <a:srgbClr val="461A2B"/>
    <a:srgbClr val="8B2346"/>
    <a:srgbClr val="F0F0F0"/>
    <a:srgbClr val="110C0A"/>
    <a:srgbClr val="E2D6C0"/>
    <a:srgbClr val="461B2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73D9244-CB5C-4266-A393-187D59002485}" v="154" dt="2025-08-25T18:42:24.21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629"/>
    <p:restoredTop sz="73729" autoAdjust="0"/>
  </p:normalViewPr>
  <p:slideViewPr>
    <p:cSldViewPr snapToGrid="0" snapToObjects="1" showGuides="1">
      <p:cViewPr>
        <p:scale>
          <a:sx n="80" d="100"/>
          <a:sy n="80" d="100"/>
        </p:scale>
        <p:origin x="1872" y="120"/>
      </p:cViewPr>
      <p:guideLst>
        <p:guide orient="horz" pos="2001"/>
        <p:guide pos="3840"/>
        <p:guide orient="horz" pos="845"/>
        <p:guide orient="horz" pos="226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90" d="100"/>
        <a:sy n="90" d="100"/>
      </p:scale>
      <p:origin x="0" y="-1290"/>
    </p:cViewPr>
  </p:sorterViewPr>
  <p:notesViewPr>
    <p:cSldViewPr snapToGrid="0" snapToObjects="1">
      <p:cViewPr varScale="1">
        <p:scale>
          <a:sx n="76" d="100"/>
          <a:sy n="76" d="100"/>
        </p:scale>
        <p:origin x="2918" y="2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microsoft.com/office/2015/10/relationships/revisionInfo" Target="revisionInfo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Relationship Id="rId35" Type="http://schemas.microsoft.com/office/2018/10/relationships/authors" Target="authors.xml"/><Relationship Id="rId8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mith, Kathryn, Prof [kathryns@sun.ac.za]" userId="09e396ae-0ab2-4a73-bf61-eef1c66cb966" providerId="ADAL" clId="{7A55457E-13F6-4D83-9FC0-544B4ABA36F6}"/>
    <pc:docChg chg="custSel addSld modSld sldOrd modSection">
      <pc:chgData name="Smith, Kathryn, Prof [kathryns@sun.ac.za]" userId="09e396ae-0ab2-4a73-bf61-eef1c66cb966" providerId="ADAL" clId="{7A55457E-13F6-4D83-9FC0-544B4ABA36F6}" dt="2025-08-25T11:41:58.224" v="158" actId="20577"/>
      <pc:docMkLst>
        <pc:docMk/>
      </pc:docMkLst>
      <pc:sldChg chg="modSp">
        <pc:chgData name="Smith, Kathryn, Prof [kathryns@sun.ac.za]" userId="09e396ae-0ab2-4a73-bf61-eef1c66cb966" providerId="ADAL" clId="{7A55457E-13F6-4D83-9FC0-544B4ABA36F6}" dt="2025-08-25T11:37:00.744" v="40" actId="20577"/>
        <pc:sldMkLst>
          <pc:docMk/>
          <pc:sldMk cId="835023555" sldId="996"/>
        </pc:sldMkLst>
        <pc:spChg chg="mod">
          <ac:chgData name="Smith, Kathryn, Prof [kathryns@sun.ac.za]" userId="09e396ae-0ab2-4a73-bf61-eef1c66cb966" providerId="ADAL" clId="{7A55457E-13F6-4D83-9FC0-544B4ABA36F6}" dt="2025-08-25T11:37:00.744" v="40" actId="20577"/>
          <ac:spMkLst>
            <pc:docMk/>
            <pc:sldMk cId="835023555" sldId="996"/>
            <ac:spMk id="7" creationId="{16BA68E1-A1E3-18B4-170F-7CC9CC8C4B3D}"/>
          </ac:spMkLst>
        </pc:spChg>
      </pc:sldChg>
      <pc:sldChg chg="modSp ord">
        <pc:chgData name="Smith, Kathryn, Prof [kathryns@sun.ac.za]" userId="09e396ae-0ab2-4a73-bf61-eef1c66cb966" providerId="ADAL" clId="{7A55457E-13F6-4D83-9FC0-544B4ABA36F6}" dt="2025-08-25T11:40:15.959" v="41" actId="1076"/>
        <pc:sldMkLst>
          <pc:docMk/>
          <pc:sldMk cId="1754040323" sldId="997"/>
        </pc:sldMkLst>
        <pc:spChg chg="mod">
          <ac:chgData name="Smith, Kathryn, Prof [kathryns@sun.ac.za]" userId="09e396ae-0ab2-4a73-bf61-eef1c66cb966" providerId="ADAL" clId="{7A55457E-13F6-4D83-9FC0-544B4ABA36F6}" dt="2025-08-25T11:36:30.961" v="24" actId="20577"/>
          <ac:spMkLst>
            <pc:docMk/>
            <pc:sldMk cId="1754040323" sldId="997"/>
            <ac:spMk id="5" creationId="{A5574B2E-45EC-89DB-7B85-AFECD8D3C8FD}"/>
          </ac:spMkLst>
        </pc:spChg>
      </pc:sldChg>
      <pc:sldChg chg="modSp add">
        <pc:chgData name="Smith, Kathryn, Prof [kathryns@sun.ac.za]" userId="09e396ae-0ab2-4a73-bf61-eef1c66cb966" providerId="ADAL" clId="{7A55457E-13F6-4D83-9FC0-544B4ABA36F6}" dt="2025-08-25T11:40:47.727" v="68" actId="20577"/>
        <pc:sldMkLst>
          <pc:docMk/>
          <pc:sldMk cId="3272686882" sldId="999"/>
        </pc:sldMkLst>
        <pc:spChg chg="mod">
          <ac:chgData name="Smith, Kathryn, Prof [kathryns@sun.ac.za]" userId="09e396ae-0ab2-4a73-bf61-eef1c66cb966" providerId="ADAL" clId="{7A55457E-13F6-4D83-9FC0-544B4ABA36F6}" dt="2025-08-25T11:40:47.727" v="68" actId="20577"/>
          <ac:spMkLst>
            <pc:docMk/>
            <pc:sldMk cId="3272686882" sldId="999"/>
            <ac:spMk id="5" creationId="{DB92A7F4-BF8A-7F69-6924-63B3BC899F22}"/>
          </ac:spMkLst>
        </pc:spChg>
      </pc:sldChg>
      <pc:sldChg chg="modSp add">
        <pc:chgData name="Smith, Kathryn, Prof [kathryns@sun.ac.za]" userId="09e396ae-0ab2-4a73-bf61-eef1c66cb966" providerId="ADAL" clId="{7A55457E-13F6-4D83-9FC0-544B4ABA36F6}" dt="2025-08-25T11:41:58.224" v="158" actId="20577"/>
        <pc:sldMkLst>
          <pc:docMk/>
          <pc:sldMk cId="2880116843" sldId="1000"/>
        </pc:sldMkLst>
        <pc:spChg chg="mod">
          <ac:chgData name="Smith, Kathryn, Prof [kathryns@sun.ac.za]" userId="09e396ae-0ab2-4a73-bf61-eef1c66cb966" providerId="ADAL" clId="{7A55457E-13F6-4D83-9FC0-544B4ABA36F6}" dt="2025-08-25T11:41:58.224" v="158" actId="20577"/>
          <ac:spMkLst>
            <pc:docMk/>
            <pc:sldMk cId="2880116843" sldId="1000"/>
            <ac:spMk id="5" creationId="{DB92A7F4-BF8A-7F69-6924-63B3BC899F22}"/>
          </ac:spMkLst>
        </pc:spChg>
      </pc:sldChg>
    </pc:docChg>
  </pc:docChgLst>
  <pc:docChgLst>
    <pc:chgData name="Smith, Kathryn, Prof [kathryns@sun.ac.za]" userId="09e396ae-0ab2-4a73-bf61-eef1c66cb966" providerId="ADAL" clId="{673D9244-CB5C-4266-A393-187D59002485}"/>
    <pc:docChg chg="undo custSel addSld delSld modSld sldOrd modSection">
      <pc:chgData name="Smith, Kathryn, Prof [kathryns@sun.ac.za]" userId="09e396ae-0ab2-4a73-bf61-eef1c66cb966" providerId="ADAL" clId="{673D9244-CB5C-4266-A393-187D59002485}" dt="2025-08-25T18:41:28.087" v="2205" actId="2696"/>
      <pc:docMkLst>
        <pc:docMk/>
      </pc:docMkLst>
      <pc:sldChg chg="modSp add mod">
        <pc:chgData name="Smith, Kathryn, Prof [kathryns@sun.ac.za]" userId="09e396ae-0ab2-4a73-bf61-eef1c66cb966" providerId="ADAL" clId="{673D9244-CB5C-4266-A393-187D59002485}" dt="2025-08-25T16:30:45.442" v="1234" actId="1076"/>
        <pc:sldMkLst>
          <pc:docMk/>
          <pc:sldMk cId="2048300374" sldId="707"/>
        </pc:sldMkLst>
        <pc:spChg chg="mod">
          <ac:chgData name="Smith, Kathryn, Prof [kathryns@sun.ac.za]" userId="09e396ae-0ab2-4a73-bf61-eef1c66cb966" providerId="ADAL" clId="{673D9244-CB5C-4266-A393-187D59002485}" dt="2025-08-25T16:30:45.442" v="1234" actId="1076"/>
          <ac:spMkLst>
            <pc:docMk/>
            <pc:sldMk cId="2048300374" sldId="707"/>
            <ac:spMk id="15" creationId="{C38040CE-F219-B02E-5837-1EB72B980A0E}"/>
          </ac:spMkLst>
        </pc:spChg>
        <pc:picChg chg="mod">
          <ac:chgData name="Smith, Kathryn, Prof [kathryns@sun.ac.za]" userId="09e396ae-0ab2-4a73-bf61-eef1c66cb966" providerId="ADAL" clId="{673D9244-CB5C-4266-A393-187D59002485}" dt="2025-08-25T16:30:42.906" v="1233" actId="1076"/>
          <ac:picMkLst>
            <pc:docMk/>
            <pc:sldMk cId="2048300374" sldId="707"/>
            <ac:picMk id="12" creationId="{4396BB2E-2A49-11FC-EE76-C18F30254235}"/>
          </ac:picMkLst>
        </pc:picChg>
      </pc:sldChg>
      <pc:sldChg chg="add del mod modShow">
        <pc:chgData name="Smith, Kathryn, Prof [kathryns@sun.ac.za]" userId="09e396ae-0ab2-4a73-bf61-eef1c66cb966" providerId="ADAL" clId="{673D9244-CB5C-4266-A393-187D59002485}" dt="2025-08-25T18:40:57.097" v="2204" actId="2696"/>
        <pc:sldMkLst>
          <pc:docMk/>
          <pc:sldMk cId="1046500200" sldId="836"/>
        </pc:sldMkLst>
      </pc:sldChg>
      <pc:sldChg chg="add setBg">
        <pc:chgData name="Smith, Kathryn, Prof [kathryns@sun.ac.za]" userId="09e396ae-0ab2-4a73-bf61-eef1c66cb966" providerId="ADAL" clId="{673D9244-CB5C-4266-A393-187D59002485}" dt="2025-08-25T16:29:26.088" v="1222"/>
        <pc:sldMkLst>
          <pc:docMk/>
          <pc:sldMk cId="1762646443" sldId="845"/>
        </pc:sldMkLst>
      </pc:sldChg>
      <pc:sldChg chg="addSp delSp modSp add mod">
        <pc:chgData name="Smith, Kathryn, Prof [kathryns@sun.ac.za]" userId="09e396ae-0ab2-4a73-bf61-eef1c66cb966" providerId="ADAL" clId="{673D9244-CB5C-4266-A393-187D59002485}" dt="2025-08-25T16:05:14.986" v="859" actId="1076"/>
        <pc:sldMkLst>
          <pc:docMk/>
          <pc:sldMk cId="2205297684" sldId="846"/>
        </pc:sldMkLst>
        <pc:spChg chg="mod">
          <ac:chgData name="Smith, Kathryn, Prof [kathryns@sun.ac.za]" userId="09e396ae-0ab2-4a73-bf61-eef1c66cb966" providerId="ADAL" clId="{673D9244-CB5C-4266-A393-187D59002485}" dt="2025-08-25T16:04:03.769" v="837" actId="1076"/>
          <ac:spMkLst>
            <pc:docMk/>
            <pc:sldMk cId="2205297684" sldId="846"/>
            <ac:spMk id="12" creationId="{68CC30EA-B1BF-8F1B-FF16-A7E819766705}"/>
          </ac:spMkLst>
        </pc:spChg>
        <pc:spChg chg="mod">
          <ac:chgData name="Smith, Kathryn, Prof [kathryns@sun.ac.za]" userId="09e396ae-0ab2-4a73-bf61-eef1c66cb966" providerId="ADAL" clId="{673D9244-CB5C-4266-A393-187D59002485}" dt="2025-08-25T16:04:03.769" v="837" actId="1076"/>
          <ac:spMkLst>
            <pc:docMk/>
            <pc:sldMk cId="2205297684" sldId="846"/>
            <ac:spMk id="18" creationId="{842AF253-2079-B211-2CCE-7A17F5FF631A}"/>
          </ac:spMkLst>
        </pc:spChg>
        <pc:spChg chg="mod">
          <ac:chgData name="Smith, Kathryn, Prof [kathryns@sun.ac.za]" userId="09e396ae-0ab2-4a73-bf61-eef1c66cb966" providerId="ADAL" clId="{673D9244-CB5C-4266-A393-187D59002485}" dt="2025-08-25T16:04:03.769" v="837" actId="1076"/>
          <ac:spMkLst>
            <pc:docMk/>
            <pc:sldMk cId="2205297684" sldId="846"/>
            <ac:spMk id="21" creationId="{432AB378-5E0B-AEAA-806E-64C1FDEE82CF}"/>
          </ac:spMkLst>
        </pc:spChg>
        <pc:spChg chg="mod">
          <ac:chgData name="Smith, Kathryn, Prof [kathryns@sun.ac.za]" userId="09e396ae-0ab2-4a73-bf61-eef1c66cb966" providerId="ADAL" clId="{673D9244-CB5C-4266-A393-187D59002485}" dt="2025-08-25T16:04:03.769" v="837" actId="1076"/>
          <ac:spMkLst>
            <pc:docMk/>
            <pc:sldMk cId="2205297684" sldId="846"/>
            <ac:spMk id="25" creationId="{E6E2F435-9CDE-115B-6077-D6B8B20520F4}"/>
          </ac:spMkLst>
        </pc:spChg>
        <pc:spChg chg="mod">
          <ac:chgData name="Smith, Kathryn, Prof [kathryns@sun.ac.za]" userId="09e396ae-0ab2-4a73-bf61-eef1c66cb966" providerId="ADAL" clId="{673D9244-CB5C-4266-A393-187D59002485}" dt="2025-08-25T16:04:03.769" v="837" actId="1076"/>
          <ac:spMkLst>
            <pc:docMk/>
            <pc:sldMk cId="2205297684" sldId="846"/>
            <ac:spMk id="26" creationId="{FC490981-7DA8-0500-0D5E-AAD257A7D186}"/>
          </ac:spMkLst>
        </pc:spChg>
        <pc:spChg chg="mod">
          <ac:chgData name="Smith, Kathryn, Prof [kathryns@sun.ac.za]" userId="09e396ae-0ab2-4a73-bf61-eef1c66cb966" providerId="ADAL" clId="{673D9244-CB5C-4266-A393-187D59002485}" dt="2025-08-25T16:04:03.769" v="837" actId="1076"/>
          <ac:spMkLst>
            <pc:docMk/>
            <pc:sldMk cId="2205297684" sldId="846"/>
            <ac:spMk id="27" creationId="{417C05FC-F73F-AB4D-A33D-20A8B37EA281}"/>
          </ac:spMkLst>
        </pc:spChg>
        <pc:spChg chg="mod">
          <ac:chgData name="Smith, Kathryn, Prof [kathryns@sun.ac.za]" userId="09e396ae-0ab2-4a73-bf61-eef1c66cb966" providerId="ADAL" clId="{673D9244-CB5C-4266-A393-187D59002485}" dt="2025-08-25T16:05:09.759" v="858" actId="1076"/>
          <ac:spMkLst>
            <pc:docMk/>
            <pc:sldMk cId="2205297684" sldId="846"/>
            <ac:spMk id="32" creationId="{6026872E-FA0C-74D0-2421-8B6731FD45CA}"/>
          </ac:spMkLst>
        </pc:spChg>
        <pc:spChg chg="mod">
          <ac:chgData name="Smith, Kathryn, Prof [kathryns@sun.ac.za]" userId="09e396ae-0ab2-4a73-bf61-eef1c66cb966" providerId="ADAL" clId="{673D9244-CB5C-4266-A393-187D59002485}" dt="2025-08-25T16:04:58.314" v="856" actId="1076"/>
          <ac:spMkLst>
            <pc:docMk/>
            <pc:sldMk cId="2205297684" sldId="846"/>
            <ac:spMk id="33" creationId="{288E5703-5F0E-81DE-12F6-B3D3F5163643}"/>
          </ac:spMkLst>
        </pc:spChg>
        <pc:spChg chg="del">
          <ac:chgData name="Smith, Kathryn, Prof [kathryns@sun.ac.za]" userId="09e396ae-0ab2-4a73-bf61-eef1c66cb966" providerId="ADAL" clId="{673D9244-CB5C-4266-A393-187D59002485}" dt="2025-08-25T16:04:29.443" v="841" actId="478"/>
          <ac:spMkLst>
            <pc:docMk/>
            <pc:sldMk cId="2205297684" sldId="846"/>
            <ac:spMk id="35" creationId="{B6E717D1-ED93-7460-8909-3D0C22D374F8}"/>
          </ac:spMkLst>
        </pc:spChg>
        <pc:spChg chg="del">
          <ac:chgData name="Smith, Kathryn, Prof [kathryns@sun.ac.za]" userId="09e396ae-0ab2-4a73-bf61-eef1c66cb966" providerId="ADAL" clId="{673D9244-CB5C-4266-A393-187D59002485}" dt="2025-08-25T16:04:38.240" v="849" actId="478"/>
          <ac:spMkLst>
            <pc:docMk/>
            <pc:sldMk cId="2205297684" sldId="846"/>
            <ac:spMk id="37" creationId="{99EB15EE-826D-CDF8-7947-50C4EAE596AA}"/>
          </ac:spMkLst>
        </pc:spChg>
        <pc:spChg chg="mod">
          <ac:chgData name="Smith, Kathryn, Prof [kathryns@sun.ac.za]" userId="09e396ae-0ab2-4a73-bf61-eef1c66cb966" providerId="ADAL" clId="{673D9244-CB5C-4266-A393-187D59002485}" dt="2025-08-25T16:05:14.986" v="859" actId="1076"/>
          <ac:spMkLst>
            <pc:docMk/>
            <pc:sldMk cId="2205297684" sldId="846"/>
            <ac:spMk id="39" creationId="{886D4DAE-D6B0-66E7-3D1B-A71133ABCD59}"/>
          </ac:spMkLst>
        </pc:spChg>
        <pc:grpChg chg="add del mod">
          <ac:chgData name="Smith, Kathryn, Prof [kathryns@sun.ac.za]" userId="09e396ae-0ab2-4a73-bf61-eef1c66cb966" providerId="ADAL" clId="{673D9244-CB5C-4266-A393-187D59002485}" dt="2025-08-25T16:04:35.660" v="847" actId="478"/>
          <ac:grpSpMkLst>
            <pc:docMk/>
            <pc:sldMk cId="2205297684" sldId="846"/>
            <ac:grpSpMk id="28" creationId="{24746FBC-AF1C-6EAA-6842-42E7DCDA7F84}"/>
          </ac:grpSpMkLst>
        </pc:grpChg>
        <pc:grpChg chg="del">
          <ac:chgData name="Smith, Kathryn, Prof [kathryns@sun.ac.za]" userId="09e396ae-0ab2-4a73-bf61-eef1c66cb966" providerId="ADAL" clId="{673D9244-CB5C-4266-A393-187D59002485}" dt="2025-08-25T16:04:36.912" v="848" actId="478"/>
          <ac:grpSpMkLst>
            <pc:docMk/>
            <pc:sldMk cId="2205297684" sldId="846"/>
            <ac:grpSpMk id="30" creationId="{71DE7FDA-9DD3-D9D5-056B-A839A67F4B21}"/>
          </ac:grpSpMkLst>
        </pc:grpChg>
        <pc:grpChg chg="del">
          <ac:chgData name="Smith, Kathryn, Prof [kathryns@sun.ac.za]" userId="09e396ae-0ab2-4a73-bf61-eef1c66cb966" providerId="ADAL" clId="{673D9244-CB5C-4266-A393-187D59002485}" dt="2025-08-25T16:04:29.443" v="841" actId="478"/>
          <ac:grpSpMkLst>
            <pc:docMk/>
            <pc:sldMk cId="2205297684" sldId="846"/>
            <ac:grpSpMk id="31" creationId="{744E536A-E35D-C40F-6DFE-19CAC15CC826}"/>
          </ac:grpSpMkLst>
        </pc:grpChg>
        <pc:picChg chg="add mod">
          <ac:chgData name="Smith, Kathryn, Prof [kathryns@sun.ac.za]" userId="09e396ae-0ab2-4a73-bf61-eef1c66cb966" providerId="ADAL" clId="{673D9244-CB5C-4266-A393-187D59002485}" dt="2025-08-25T16:04:51.111" v="855" actId="1076"/>
          <ac:picMkLst>
            <pc:docMk/>
            <pc:sldMk cId="2205297684" sldId="846"/>
            <ac:picMk id="4" creationId="{1306457C-E670-E788-08D0-B59669A5A345}"/>
          </ac:picMkLst>
        </pc:picChg>
        <pc:picChg chg="mod">
          <ac:chgData name="Smith, Kathryn, Prof [kathryns@sun.ac.za]" userId="09e396ae-0ab2-4a73-bf61-eef1c66cb966" providerId="ADAL" clId="{673D9244-CB5C-4266-A393-187D59002485}" dt="2025-08-25T16:04:03.769" v="837" actId="1076"/>
          <ac:picMkLst>
            <pc:docMk/>
            <pc:sldMk cId="2205297684" sldId="846"/>
            <ac:picMk id="10" creationId="{35DF251F-A5F5-E6CB-A3F8-375238481238}"/>
          </ac:picMkLst>
        </pc:picChg>
        <pc:picChg chg="mod">
          <ac:chgData name="Smith, Kathryn, Prof [kathryns@sun.ac.za]" userId="09e396ae-0ab2-4a73-bf61-eef1c66cb966" providerId="ADAL" clId="{673D9244-CB5C-4266-A393-187D59002485}" dt="2025-08-25T16:04:03.769" v="837" actId="1076"/>
          <ac:picMkLst>
            <pc:docMk/>
            <pc:sldMk cId="2205297684" sldId="846"/>
            <ac:picMk id="17" creationId="{FF8B9E05-4A4E-3C9A-7997-4CDEB08AC870}"/>
          </ac:picMkLst>
        </pc:picChg>
        <pc:picChg chg="mod">
          <ac:chgData name="Smith, Kathryn, Prof [kathryns@sun.ac.za]" userId="09e396ae-0ab2-4a73-bf61-eef1c66cb966" providerId="ADAL" clId="{673D9244-CB5C-4266-A393-187D59002485}" dt="2025-08-25T16:04:03.769" v="837" actId="1076"/>
          <ac:picMkLst>
            <pc:docMk/>
            <pc:sldMk cId="2205297684" sldId="846"/>
            <ac:picMk id="19" creationId="{01CA1E22-1EC5-AEB7-CF5B-F1E82195DB4F}"/>
          </ac:picMkLst>
        </pc:picChg>
        <pc:picChg chg="del">
          <ac:chgData name="Smith, Kathryn, Prof [kathryns@sun.ac.za]" userId="09e396ae-0ab2-4a73-bf61-eef1c66cb966" providerId="ADAL" clId="{673D9244-CB5C-4266-A393-187D59002485}" dt="2025-08-25T16:04:33.063" v="844" actId="478"/>
          <ac:picMkLst>
            <pc:docMk/>
            <pc:sldMk cId="2205297684" sldId="846"/>
            <ac:picMk id="34" creationId="{7CE72516-EC66-70B3-3206-7F0AE0208C78}"/>
          </ac:picMkLst>
        </pc:picChg>
        <pc:picChg chg="del">
          <ac:chgData name="Smith, Kathryn, Prof [kathryns@sun.ac.za]" userId="09e396ae-0ab2-4a73-bf61-eef1c66cb966" providerId="ADAL" clId="{673D9244-CB5C-4266-A393-187D59002485}" dt="2025-08-25T16:04:27.987" v="840" actId="478"/>
          <ac:picMkLst>
            <pc:docMk/>
            <pc:sldMk cId="2205297684" sldId="846"/>
            <ac:picMk id="36" creationId="{39CDFDE5-2629-9D01-9831-2B5EE1A39E63}"/>
          </ac:picMkLst>
        </pc:picChg>
        <pc:picChg chg="del">
          <ac:chgData name="Smith, Kathryn, Prof [kathryns@sun.ac.za]" userId="09e396ae-0ab2-4a73-bf61-eef1c66cb966" providerId="ADAL" clId="{673D9244-CB5C-4266-A393-187D59002485}" dt="2025-08-25T16:04:36.912" v="848" actId="478"/>
          <ac:picMkLst>
            <pc:docMk/>
            <pc:sldMk cId="2205297684" sldId="846"/>
            <ac:picMk id="38" creationId="{139B8F70-D14A-1F61-C6FA-0EC808C46A4F}"/>
          </ac:picMkLst>
        </pc:picChg>
        <pc:picChg chg="mod">
          <ac:chgData name="Smith, Kathryn, Prof [kathryns@sun.ac.za]" userId="09e396ae-0ab2-4a73-bf61-eef1c66cb966" providerId="ADAL" clId="{673D9244-CB5C-4266-A393-187D59002485}" dt="2025-08-25T16:05:14.986" v="859" actId="1076"/>
          <ac:picMkLst>
            <pc:docMk/>
            <pc:sldMk cId="2205297684" sldId="846"/>
            <ac:picMk id="41" creationId="{B1865162-41AD-4315-C09F-7DBA73BD3021}"/>
          </ac:picMkLst>
        </pc:picChg>
        <pc:picChg chg="mod">
          <ac:chgData name="Smith, Kathryn, Prof [kathryns@sun.ac.za]" userId="09e396ae-0ab2-4a73-bf61-eef1c66cb966" providerId="ADAL" clId="{673D9244-CB5C-4266-A393-187D59002485}" dt="2025-08-25T16:05:14.986" v="859" actId="1076"/>
          <ac:picMkLst>
            <pc:docMk/>
            <pc:sldMk cId="2205297684" sldId="846"/>
            <ac:picMk id="42" creationId="{2C88DCAD-3E3F-53A5-1F0A-0ABD672579A7}"/>
          </ac:picMkLst>
        </pc:picChg>
        <pc:picChg chg="del">
          <ac:chgData name="Smith, Kathryn, Prof [kathryns@sun.ac.za]" userId="09e396ae-0ab2-4a73-bf61-eef1c66cb966" providerId="ADAL" clId="{673D9244-CB5C-4266-A393-187D59002485}" dt="2025-08-25T16:04:33.994" v="845" actId="478"/>
          <ac:picMkLst>
            <pc:docMk/>
            <pc:sldMk cId="2205297684" sldId="846"/>
            <ac:picMk id="1026" creationId="{5D86ECCD-5D00-CAB8-BB4F-BB7167005182}"/>
          </ac:picMkLst>
        </pc:picChg>
      </pc:sldChg>
      <pc:sldChg chg="addSp modSp add mod modAnim">
        <pc:chgData name="Smith, Kathryn, Prof [kathryns@sun.ac.za]" userId="09e396ae-0ab2-4a73-bf61-eef1c66cb966" providerId="ADAL" clId="{673D9244-CB5C-4266-A393-187D59002485}" dt="2025-08-25T15:44:50.081" v="832"/>
        <pc:sldMkLst>
          <pc:docMk/>
          <pc:sldMk cId="3575352857" sldId="855"/>
        </pc:sldMkLst>
        <pc:spChg chg="mod">
          <ac:chgData name="Smith, Kathryn, Prof [kathryns@sun.ac.za]" userId="09e396ae-0ab2-4a73-bf61-eef1c66cb966" providerId="ADAL" clId="{673D9244-CB5C-4266-A393-187D59002485}" dt="2025-08-25T15:44:14.255" v="828" actId="2711"/>
          <ac:spMkLst>
            <pc:docMk/>
            <pc:sldMk cId="3575352857" sldId="855"/>
            <ac:spMk id="3" creationId="{77D12C2E-1042-4A29-8D25-BDF1F99AA583}"/>
          </ac:spMkLst>
        </pc:spChg>
        <pc:spChg chg="mod">
          <ac:chgData name="Smith, Kathryn, Prof [kathryns@sun.ac.za]" userId="09e396ae-0ab2-4a73-bf61-eef1c66cb966" providerId="ADAL" clId="{673D9244-CB5C-4266-A393-187D59002485}" dt="2025-08-25T15:44:23.681" v="829" actId="207"/>
          <ac:spMkLst>
            <pc:docMk/>
            <pc:sldMk cId="3575352857" sldId="855"/>
            <ac:spMk id="11" creationId="{CB448D79-8A56-197B-11F6-820BA36D79EB}"/>
          </ac:spMkLst>
        </pc:spChg>
        <pc:spChg chg="mod">
          <ac:chgData name="Smith, Kathryn, Prof [kathryns@sun.ac.za]" userId="09e396ae-0ab2-4a73-bf61-eef1c66cb966" providerId="ADAL" clId="{673D9244-CB5C-4266-A393-187D59002485}" dt="2025-08-25T15:44:36.371" v="831" actId="164"/>
          <ac:spMkLst>
            <pc:docMk/>
            <pc:sldMk cId="3575352857" sldId="855"/>
            <ac:spMk id="12" creationId="{46F8193F-6836-AEF1-3D2F-325E38455C67}"/>
          </ac:spMkLst>
        </pc:spChg>
        <pc:grpChg chg="add mod">
          <ac:chgData name="Smith, Kathryn, Prof [kathryns@sun.ac.za]" userId="09e396ae-0ab2-4a73-bf61-eef1c66cb966" providerId="ADAL" clId="{673D9244-CB5C-4266-A393-187D59002485}" dt="2025-08-25T15:44:36.371" v="831" actId="164"/>
          <ac:grpSpMkLst>
            <pc:docMk/>
            <pc:sldMk cId="3575352857" sldId="855"/>
            <ac:grpSpMk id="2" creationId="{477D11DC-D7D1-A6D0-FA19-B9B01173A4F4}"/>
          </ac:grpSpMkLst>
        </pc:grpChg>
        <pc:picChg chg="mod">
          <ac:chgData name="Smith, Kathryn, Prof [kathryns@sun.ac.za]" userId="09e396ae-0ab2-4a73-bf61-eef1c66cb966" providerId="ADAL" clId="{673D9244-CB5C-4266-A393-187D59002485}" dt="2025-08-25T15:44:36.371" v="831" actId="164"/>
          <ac:picMkLst>
            <pc:docMk/>
            <pc:sldMk cId="3575352857" sldId="855"/>
            <ac:picMk id="9" creationId="{494F837F-B029-67AE-ADD9-1D3A075C8E47}"/>
          </ac:picMkLst>
        </pc:picChg>
      </pc:sldChg>
      <pc:sldChg chg="addSp delSp modSp add mod ord">
        <pc:chgData name="Smith, Kathryn, Prof [kathryns@sun.ac.za]" userId="09e396ae-0ab2-4a73-bf61-eef1c66cb966" providerId="ADAL" clId="{673D9244-CB5C-4266-A393-187D59002485}" dt="2025-08-25T17:36:11.615" v="1365"/>
        <pc:sldMkLst>
          <pc:docMk/>
          <pc:sldMk cId="1295834297" sldId="882"/>
        </pc:sldMkLst>
        <pc:spChg chg="add mod">
          <ac:chgData name="Smith, Kathryn, Prof [kathryns@sun.ac.za]" userId="09e396ae-0ab2-4a73-bf61-eef1c66cb966" providerId="ADAL" clId="{673D9244-CB5C-4266-A393-187D59002485}" dt="2025-08-25T17:32:29.335" v="1346" actId="20577"/>
          <ac:spMkLst>
            <pc:docMk/>
            <pc:sldMk cId="1295834297" sldId="882"/>
            <ac:spMk id="16" creationId="{1D67D3CC-CB71-9000-2DB6-9D4B64DA707F}"/>
          </ac:spMkLst>
        </pc:spChg>
        <pc:grpChg chg="mod">
          <ac:chgData name="Smith, Kathryn, Prof [kathryns@sun.ac.za]" userId="09e396ae-0ab2-4a73-bf61-eef1c66cb966" providerId="ADAL" clId="{673D9244-CB5C-4266-A393-187D59002485}" dt="2025-08-25T16:32:48.085" v="1242" actId="14100"/>
          <ac:grpSpMkLst>
            <pc:docMk/>
            <pc:sldMk cId="1295834297" sldId="882"/>
            <ac:grpSpMk id="8" creationId="{F4791900-F724-EAFF-333F-419A8B77840B}"/>
          </ac:grpSpMkLst>
        </pc:grpChg>
        <pc:picChg chg="add mod">
          <ac:chgData name="Smith, Kathryn, Prof [kathryns@sun.ac.za]" userId="09e396ae-0ab2-4a73-bf61-eef1c66cb966" providerId="ADAL" clId="{673D9244-CB5C-4266-A393-187D59002485}" dt="2025-08-25T17:33:24.277" v="1357" actId="14100"/>
          <ac:picMkLst>
            <pc:docMk/>
            <pc:sldMk cId="1295834297" sldId="882"/>
            <ac:picMk id="2" creationId="{FE4C1E07-B91C-1BAD-8C45-F5791E926E0F}"/>
          </ac:picMkLst>
        </pc:picChg>
        <pc:picChg chg="add mod">
          <ac:chgData name="Smith, Kathryn, Prof [kathryns@sun.ac.za]" userId="09e396ae-0ab2-4a73-bf61-eef1c66cb966" providerId="ADAL" clId="{673D9244-CB5C-4266-A393-187D59002485}" dt="2025-08-25T17:33:08.687" v="1353" actId="1076"/>
          <ac:picMkLst>
            <pc:docMk/>
            <pc:sldMk cId="1295834297" sldId="882"/>
            <ac:picMk id="4" creationId="{8AC76CBB-9652-3FA8-CA2F-45D88B49705D}"/>
          </ac:picMkLst>
        </pc:picChg>
        <pc:picChg chg="mod">
          <ac:chgData name="Smith, Kathryn, Prof [kathryns@sun.ac.za]" userId="09e396ae-0ab2-4a73-bf61-eef1c66cb966" providerId="ADAL" clId="{673D9244-CB5C-4266-A393-187D59002485}" dt="2025-08-25T16:34:58.390" v="1269" actId="1076"/>
          <ac:picMkLst>
            <pc:docMk/>
            <pc:sldMk cId="1295834297" sldId="882"/>
            <ac:picMk id="5" creationId="{037ABD04-651E-87F0-0C74-FBCE81217B1A}"/>
          </ac:picMkLst>
        </pc:picChg>
        <pc:picChg chg="del">
          <ac:chgData name="Smith, Kathryn, Prof [kathryns@sun.ac.za]" userId="09e396ae-0ab2-4a73-bf61-eef1c66cb966" providerId="ADAL" clId="{673D9244-CB5C-4266-A393-187D59002485}" dt="2025-08-25T16:32:35.181" v="1238" actId="478"/>
          <ac:picMkLst>
            <pc:docMk/>
            <pc:sldMk cId="1295834297" sldId="882"/>
            <ac:picMk id="6" creationId="{7394B2BD-F2FC-1EF2-AC64-5558B7311178}"/>
          </ac:picMkLst>
        </pc:picChg>
        <pc:picChg chg="mod">
          <ac:chgData name="Smith, Kathryn, Prof [kathryns@sun.ac.za]" userId="09e396ae-0ab2-4a73-bf61-eef1c66cb966" providerId="ADAL" clId="{673D9244-CB5C-4266-A393-187D59002485}" dt="2025-08-25T16:32:41.434" v="1240" actId="14100"/>
          <ac:picMkLst>
            <pc:docMk/>
            <pc:sldMk cId="1295834297" sldId="882"/>
            <ac:picMk id="7" creationId="{9BDFF195-7D4B-40AF-7138-4586DEA84642}"/>
          </ac:picMkLst>
        </pc:picChg>
        <pc:picChg chg="mod modCrop">
          <ac:chgData name="Smith, Kathryn, Prof [kathryns@sun.ac.za]" userId="09e396ae-0ab2-4a73-bf61-eef1c66cb966" providerId="ADAL" clId="{673D9244-CB5C-4266-A393-187D59002485}" dt="2025-08-25T16:34:45.098" v="1267" actId="732"/>
          <ac:picMkLst>
            <pc:docMk/>
            <pc:sldMk cId="1295834297" sldId="882"/>
            <ac:picMk id="11" creationId="{D230079C-E5E2-583D-07F5-488BB08183A8}"/>
          </ac:picMkLst>
        </pc:picChg>
        <pc:picChg chg="del">
          <ac:chgData name="Smith, Kathryn, Prof [kathryns@sun.ac.za]" userId="09e396ae-0ab2-4a73-bf61-eef1c66cb966" providerId="ADAL" clId="{673D9244-CB5C-4266-A393-187D59002485}" dt="2025-08-25T16:32:31.028" v="1237" actId="478"/>
          <ac:picMkLst>
            <pc:docMk/>
            <pc:sldMk cId="1295834297" sldId="882"/>
            <ac:picMk id="13" creationId="{D3866D73-2971-77E9-E43B-50479891EAFF}"/>
          </ac:picMkLst>
        </pc:picChg>
        <pc:picChg chg="add mod">
          <ac:chgData name="Smith, Kathryn, Prof [kathryns@sun.ac.za]" userId="09e396ae-0ab2-4a73-bf61-eef1c66cb966" providerId="ADAL" clId="{673D9244-CB5C-4266-A393-187D59002485}" dt="2025-08-25T17:31:40.504" v="1279" actId="1076"/>
          <ac:picMkLst>
            <pc:docMk/>
            <pc:sldMk cId="1295834297" sldId="882"/>
            <ac:picMk id="14" creationId="{49333F70-714F-6F8B-D2AA-5E6B70A53654}"/>
          </ac:picMkLst>
        </pc:picChg>
        <pc:picChg chg="add mod">
          <ac:chgData name="Smith, Kathryn, Prof [kathryns@sun.ac.za]" userId="09e396ae-0ab2-4a73-bf61-eef1c66cb966" providerId="ADAL" clId="{673D9244-CB5C-4266-A393-187D59002485}" dt="2025-08-25T17:32:46.020" v="1347" actId="1076"/>
          <ac:picMkLst>
            <pc:docMk/>
            <pc:sldMk cId="1295834297" sldId="882"/>
            <ac:picMk id="15" creationId="{84EAEE00-B275-C04D-0348-ED65B2D069A7}"/>
          </ac:picMkLst>
        </pc:picChg>
        <pc:picChg chg="add mod">
          <ac:chgData name="Smith, Kathryn, Prof [kathryns@sun.ac.za]" userId="09e396ae-0ab2-4a73-bf61-eef1c66cb966" providerId="ADAL" clId="{673D9244-CB5C-4266-A393-187D59002485}" dt="2025-08-25T17:33:00.143" v="1350" actId="14100"/>
          <ac:picMkLst>
            <pc:docMk/>
            <pc:sldMk cId="1295834297" sldId="882"/>
            <ac:picMk id="17" creationId="{A0DEF11B-7132-6232-8FAD-846D37149173}"/>
          </ac:picMkLst>
        </pc:picChg>
        <pc:picChg chg="add mod">
          <ac:chgData name="Smith, Kathryn, Prof [kathryns@sun.ac.za]" userId="09e396ae-0ab2-4a73-bf61-eef1c66cb966" providerId="ADAL" clId="{673D9244-CB5C-4266-A393-187D59002485}" dt="2025-08-25T17:29:04.867" v="1278" actId="1076"/>
          <ac:picMkLst>
            <pc:docMk/>
            <pc:sldMk cId="1295834297" sldId="882"/>
            <ac:picMk id="1026" creationId="{E61DA323-3A93-18C2-66B4-8324ACFFC2AA}"/>
          </ac:picMkLst>
        </pc:picChg>
      </pc:sldChg>
      <pc:sldChg chg="delSp add del mod">
        <pc:chgData name="Smith, Kathryn, Prof [kathryns@sun.ac.za]" userId="09e396ae-0ab2-4a73-bf61-eef1c66cb966" providerId="ADAL" clId="{673D9244-CB5C-4266-A393-187D59002485}" dt="2025-08-25T17:34:02.844" v="1361" actId="2696"/>
        <pc:sldMkLst>
          <pc:docMk/>
          <pc:sldMk cId="2442852061" sldId="899"/>
        </pc:sldMkLst>
        <pc:picChg chg="del">
          <ac:chgData name="Smith, Kathryn, Prof [kathryns@sun.ac.za]" userId="09e396ae-0ab2-4a73-bf61-eef1c66cb966" providerId="ADAL" clId="{673D9244-CB5C-4266-A393-187D59002485}" dt="2025-08-25T16:33:04.422" v="1243" actId="21"/>
          <ac:picMkLst>
            <pc:docMk/>
            <pc:sldMk cId="2442852061" sldId="899"/>
            <ac:picMk id="13" creationId="{FE4C1E07-B91C-1BAD-8C45-F5791E926E0F}"/>
          </ac:picMkLst>
        </pc:picChg>
        <pc:picChg chg="del">
          <ac:chgData name="Smith, Kathryn, Prof [kathryns@sun.ac.za]" userId="09e396ae-0ab2-4a73-bf61-eef1c66cb966" providerId="ADAL" clId="{673D9244-CB5C-4266-A393-187D59002485}" dt="2025-08-25T16:33:04.422" v="1243" actId="21"/>
          <ac:picMkLst>
            <pc:docMk/>
            <pc:sldMk cId="2442852061" sldId="899"/>
            <ac:picMk id="15" creationId="{84EAEE00-B275-C04D-0348-ED65B2D069A7}"/>
          </ac:picMkLst>
        </pc:picChg>
        <pc:picChg chg="del">
          <ac:chgData name="Smith, Kathryn, Prof [kathryns@sun.ac.za]" userId="09e396ae-0ab2-4a73-bf61-eef1c66cb966" providerId="ADAL" clId="{673D9244-CB5C-4266-A393-187D59002485}" dt="2025-08-25T16:33:04.422" v="1243" actId="21"/>
          <ac:picMkLst>
            <pc:docMk/>
            <pc:sldMk cId="2442852061" sldId="899"/>
            <ac:picMk id="17" creationId="{A0DEF11B-7132-6232-8FAD-846D37149173}"/>
          </ac:picMkLst>
        </pc:picChg>
      </pc:sldChg>
      <pc:sldChg chg="modSp add del mod">
        <pc:chgData name="Smith, Kathryn, Prof [kathryns@sun.ac.za]" userId="09e396ae-0ab2-4a73-bf61-eef1c66cb966" providerId="ADAL" clId="{673D9244-CB5C-4266-A393-187D59002485}" dt="2025-08-25T17:33:56.722" v="1359" actId="2696"/>
        <pc:sldMkLst>
          <pc:docMk/>
          <pc:sldMk cId="1541858391" sldId="900"/>
        </pc:sldMkLst>
        <pc:picChg chg="mod">
          <ac:chgData name="Smith, Kathryn, Prof [kathryns@sun.ac.za]" userId="09e396ae-0ab2-4a73-bf61-eef1c66cb966" providerId="ADAL" clId="{673D9244-CB5C-4266-A393-187D59002485}" dt="2025-08-25T17:33:48.885" v="1358" actId="1076"/>
          <ac:picMkLst>
            <pc:docMk/>
            <pc:sldMk cId="1541858391" sldId="900"/>
            <ac:picMk id="2" creationId="{C2072B22-612A-89AF-A690-DE58F731358E}"/>
          </ac:picMkLst>
        </pc:picChg>
      </pc:sldChg>
      <pc:sldChg chg="addSp delSp modSp add mod">
        <pc:chgData name="Smith, Kathryn, Prof [kathryns@sun.ac.za]" userId="09e396ae-0ab2-4a73-bf61-eef1c66cb966" providerId="ADAL" clId="{673D9244-CB5C-4266-A393-187D59002485}" dt="2025-08-25T15:40:39.140" v="820" actId="1076"/>
        <pc:sldMkLst>
          <pc:docMk/>
          <pc:sldMk cId="3504420597" sldId="903"/>
        </pc:sldMkLst>
        <pc:picChg chg="add mod ord">
          <ac:chgData name="Smith, Kathryn, Prof [kathryns@sun.ac.za]" userId="09e396ae-0ab2-4a73-bf61-eef1c66cb966" providerId="ADAL" clId="{673D9244-CB5C-4266-A393-187D59002485}" dt="2025-08-25T15:38:19.755" v="806" actId="167"/>
          <ac:picMkLst>
            <pc:docMk/>
            <pc:sldMk cId="3504420597" sldId="903"/>
            <ac:picMk id="4" creationId="{3D90A4E4-6069-62D8-68B2-3097E2432E76}"/>
          </ac:picMkLst>
        </pc:picChg>
        <pc:picChg chg="del">
          <ac:chgData name="Smith, Kathryn, Prof [kathryns@sun.ac.za]" userId="09e396ae-0ab2-4a73-bf61-eef1c66cb966" providerId="ADAL" clId="{673D9244-CB5C-4266-A393-187D59002485}" dt="2025-08-25T15:37:48.973" v="799" actId="478"/>
          <ac:picMkLst>
            <pc:docMk/>
            <pc:sldMk cId="3504420597" sldId="903"/>
            <ac:picMk id="9" creationId="{D952EA4D-9AB9-9985-DC26-F565D33C3B69}"/>
          </ac:picMkLst>
        </pc:picChg>
        <pc:picChg chg="mod">
          <ac:chgData name="Smith, Kathryn, Prof [kathryns@sun.ac.za]" userId="09e396ae-0ab2-4a73-bf61-eef1c66cb966" providerId="ADAL" clId="{673D9244-CB5C-4266-A393-187D59002485}" dt="2025-08-25T15:40:29.535" v="819" actId="1076"/>
          <ac:picMkLst>
            <pc:docMk/>
            <pc:sldMk cId="3504420597" sldId="903"/>
            <ac:picMk id="12" creationId="{A3169CF2-DC44-93FB-851F-335194C7867B}"/>
          </ac:picMkLst>
        </pc:picChg>
        <pc:picChg chg="add mod ord">
          <ac:chgData name="Smith, Kathryn, Prof [kathryns@sun.ac.za]" userId="09e396ae-0ab2-4a73-bf61-eef1c66cb966" providerId="ADAL" clId="{673D9244-CB5C-4266-A393-187D59002485}" dt="2025-08-25T15:40:39.140" v="820" actId="1076"/>
          <ac:picMkLst>
            <pc:docMk/>
            <pc:sldMk cId="3504420597" sldId="903"/>
            <ac:picMk id="13" creationId="{DC32A87E-62A2-2287-412C-CC977EE718CB}"/>
          </ac:picMkLst>
        </pc:picChg>
        <pc:picChg chg="del">
          <ac:chgData name="Smith, Kathryn, Prof [kathryns@sun.ac.za]" userId="09e396ae-0ab2-4a73-bf61-eef1c66cb966" providerId="ADAL" clId="{673D9244-CB5C-4266-A393-187D59002485}" dt="2025-08-25T15:38:01.188" v="800" actId="478"/>
          <ac:picMkLst>
            <pc:docMk/>
            <pc:sldMk cId="3504420597" sldId="903"/>
            <ac:picMk id="15" creationId="{85A26532-E7FE-134A-4433-31424A9C6D69}"/>
          </ac:picMkLst>
        </pc:picChg>
      </pc:sldChg>
      <pc:sldChg chg="addSp delSp modSp add mod ord">
        <pc:chgData name="Smith, Kathryn, Prof [kathryns@sun.ac.za]" userId="09e396ae-0ab2-4a73-bf61-eef1c66cb966" providerId="ADAL" clId="{673D9244-CB5C-4266-A393-187D59002485}" dt="2025-08-25T16:18:49.689" v="1056" actId="2711"/>
        <pc:sldMkLst>
          <pc:docMk/>
          <pc:sldMk cId="1119283349" sldId="904"/>
        </pc:sldMkLst>
        <pc:spChg chg="del">
          <ac:chgData name="Smith, Kathryn, Prof [kathryns@sun.ac.za]" userId="09e396ae-0ab2-4a73-bf61-eef1c66cb966" providerId="ADAL" clId="{673D9244-CB5C-4266-A393-187D59002485}" dt="2025-08-25T16:11:00.983" v="861" actId="478"/>
          <ac:spMkLst>
            <pc:docMk/>
            <pc:sldMk cId="1119283349" sldId="904"/>
            <ac:spMk id="5" creationId="{22A1B71D-9D8C-D245-0508-BD271DE90E7B}"/>
          </ac:spMkLst>
        </pc:spChg>
        <pc:spChg chg="add del mod">
          <ac:chgData name="Smith, Kathryn, Prof [kathryns@sun.ac.za]" userId="09e396ae-0ab2-4a73-bf61-eef1c66cb966" providerId="ADAL" clId="{673D9244-CB5C-4266-A393-187D59002485}" dt="2025-08-25T16:11:09.196" v="865" actId="478"/>
          <ac:spMkLst>
            <pc:docMk/>
            <pc:sldMk cId="1119283349" sldId="904"/>
            <ac:spMk id="6" creationId="{21465D3E-5077-CBF5-82E0-5E4CA390A484}"/>
          </ac:spMkLst>
        </pc:spChg>
        <pc:spChg chg="del">
          <ac:chgData name="Smith, Kathryn, Prof [kathryns@sun.ac.za]" userId="09e396ae-0ab2-4a73-bf61-eef1c66cb966" providerId="ADAL" clId="{673D9244-CB5C-4266-A393-187D59002485}" dt="2025-08-25T16:11:03.143" v="863" actId="478"/>
          <ac:spMkLst>
            <pc:docMk/>
            <pc:sldMk cId="1119283349" sldId="904"/>
            <ac:spMk id="10" creationId="{1E085D47-8C49-0FC3-F7F8-76BF6A42C9F3}"/>
          </ac:spMkLst>
        </pc:spChg>
        <pc:spChg chg="del">
          <ac:chgData name="Smith, Kathryn, Prof [kathryns@sun.ac.za]" userId="09e396ae-0ab2-4a73-bf61-eef1c66cb966" providerId="ADAL" clId="{673D9244-CB5C-4266-A393-187D59002485}" dt="2025-08-25T16:11:05.930" v="864" actId="478"/>
          <ac:spMkLst>
            <pc:docMk/>
            <pc:sldMk cId="1119283349" sldId="904"/>
            <ac:spMk id="14" creationId="{F828646F-6000-B440-A8BF-4673DE5AA289}"/>
          </ac:spMkLst>
        </pc:spChg>
        <pc:spChg chg="add mod">
          <ac:chgData name="Smith, Kathryn, Prof [kathryns@sun.ac.za]" userId="09e396ae-0ab2-4a73-bf61-eef1c66cb966" providerId="ADAL" clId="{673D9244-CB5C-4266-A393-187D59002485}" dt="2025-08-25T16:18:49.689" v="1056" actId="2711"/>
          <ac:spMkLst>
            <pc:docMk/>
            <pc:sldMk cId="1119283349" sldId="904"/>
            <ac:spMk id="16" creationId="{E332C773-3011-DD91-811D-B9117285CFF9}"/>
          </ac:spMkLst>
        </pc:spChg>
        <pc:spChg chg="add mod">
          <ac:chgData name="Smith, Kathryn, Prof [kathryns@sun.ac.za]" userId="09e396ae-0ab2-4a73-bf61-eef1c66cb966" providerId="ADAL" clId="{673D9244-CB5C-4266-A393-187D59002485}" dt="2025-08-25T16:14:51.628" v="982" actId="20577"/>
          <ac:spMkLst>
            <pc:docMk/>
            <pc:sldMk cId="1119283349" sldId="904"/>
            <ac:spMk id="17" creationId="{1A8B694D-D2F5-1A12-7A38-D9BAD34F38F1}"/>
          </ac:spMkLst>
        </pc:spChg>
        <pc:spChg chg="add mod">
          <ac:chgData name="Smith, Kathryn, Prof [kathryns@sun.ac.za]" userId="09e396ae-0ab2-4a73-bf61-eef1c66cb966" providerId="ADAL" clId="{673D9244-CB5C-4266-A393-187D59002485}" dt="2025-08-25T16:18:02.632" v="1051" actId="1076"/>
          <ac:spMkLst>
            <pc:docMk/>
            <pc:sldMk cId="1119283349" sldId="904"/>
            <ac:spMk id="18" creationId="{2C8CFE22-5234-6B9D-43F9-CF6637B28A7E}"/>
          </ac:spMkLst>
        </pc:spChg>
        <pc:picChg chg="add mod modCrop">
          <ac:chgData name="Smith, Kathryn, Prof [kathryns@sun.ac.za]" userId="09e396ae-0ab2-4a73-bf61-eef1c66cb966" providerId="ADAL" clId="{673D9244-CB5C-4266-A393-187D59002485}" dt="2025-08-25T16:18:23.494" v="1055" actId="14100"/>
          <ac:picMkLst>
            <pc:docMk/>
            <pc:sldMk cId="1119283349" sldId="904"/>
            <ac:picMk id="8" creationId="{E71CCDE8-1249-7313-31B2-A211051534B2}"/>
          </ac:picMkLst>
        </pc:picChg>
        <pc:picChg chg="add mod">
          <ac:chgData name="Smith, Kathryn, Prof [kathryns@sun.ac.za]" userId="09e396ae-0ab2-4a73-bf61-eef1c66cb966" providerId="ADAL" clId="{673D9244-CB5C-4266-A393-187D59002485}" dt="2025-08-25T16:18:18.808" v="1054" actId="14100"/>
          <ac:picMkLst>
            <pc:docMk/>
            <pc:sldMk cId="1119283349" sldId="904"/>
            <ac:picMk id="11" creationId="{A5DCD40F-2D68-1E2D-32EE-6467F3A8A11D}"/>
          </ac:picMkLst>
        </pc:picChg>
        <pc:picChg chg="del">
          <ac:chgData name="Smith, Kathryn, Prof [kathryns@sun.ac.za]" userId="09e396ae-0ab2-4a73-bf61-eef1c66cb966" providerId="ADAL" clId="{673D9244-CB5C-4266-A393-187D59002485}" dt="2025-08-25T16:11:01.721" v="862" actId="478"/>
          <ac:picMkLst>
            <pc:docMk/>
            <pc:sldMk cId="1119283349" sldId="904"/>
            <ac:picMk id="12" creationId="{94624689-BC62-FD7F-987B-E4E520A69C31}"/>
          </ac:picMkLst>
        </pc:picChg>
        <pc:picChg chg="add mod">
          <ac:chgData name="Smith, Kathryn, Prof [kathryns@sun.ac.za]" userId="09e396ae-0ab2-4a73-bf61-eef1c66cb966" providerId="ADAL" clId="{673D9244-CB5C-4266-A393-187D59002485}" dt="2025-08-25T16:18:15.922" v="1053" actId="14100"/>
          <ac:picMkLst>
            <pc:docMk/>
            <pc:sldMk cId="1119283349" sldId="904"/>
            <ac:picMk id="15" creationId="{A5FEA633-7912-6C10-8C33-922C7C35C7E3}"/>
          </ac:picMkLst>
        </pc:picChg>
      </pc:sldChg>
      <pc:sldChg chg="add ord">
        <pc:chgData name="Smith, Kathryn, Prof [kathryns@sun.ac.za]" userId="09e396ae-0ab2-4a73-bf61-eef1c66cb966" providerId="ADAL" clId="{673D9244-CB5C-4266-A393-187D59002485}" dt="2025-08-25T17:53:36.048" v="1623"/>
        <pc:sldMkLst>
          <pc:docMk/>
          <pc:sldMk cId="245615544" sldId="911"/>
        </pc:sldMkLst>
      </pc:sldChg>
      <pc:sldChg chg="delSp modSp add mod ord">
        <pc:chgData name="Smith, Kathryn, Prof [kathryns@sun.ac.za]" userId="09e396ae-0ab2-4a73-bf61-eef1c66cb966" providerId="ADAL" clId="{673D9244-CB5C-4266-A393-187D59002485}" dt="2025-08-25T18:03:54.844" v="1736" actId="1076"/>
        <pc:sldMkLst>
          <pc:docMk/>
          <pc:sldMk cId="1839552897" sldId="915"/>
        </pc:sldMkLst>
        <pc:spChg chg="mod">
          <ac:chgData name="Smith, Kathryn, Prof [kathryns@sun.ac.za]" userId="09e396ae-0ab2-4a73-bf61-eef1c66cb966" providerId="ADAL" clId="{673D9244-CB5C-4266-A393-187D59002485}" dt="2025-08-25T18:03:54.844" v="1736" actId="1076"/>
          <ac:spMkLst>
            <pc:docMk/>
            <pc:sldMk cId="1839552897" sldId="915"/>
            <ac:spMk id="5" creationId="{FFE79734-4637-EFC3-29F6-4E629753AF74}"/>
          </ac:spMkLst>
        </pc:spChg>
        <pc:spChg chg="del">
          <ac:chgData name="Smith, Kathryn, Prof [kathryns@sun.ac.za]" userId="09e396ae-0ab2-4a73-bf61-eef1c66cb966" providerId="ADAL" clId="{673D9244-CB5C-4266-A393-187D59002485}" dt="2025-08-25T15:32:54.912" v="673" actId="478"/>
          <ac:spMkLst>
            <pc:docMk/>
            <pc:sldMk cId="1839552897" sldId="915"/>
            <ac:spMk id="12" creationId="{1EAC3DC9-A3AB-C390-764D-62694F775ED3}"/>
          </ac:spMkLst>
        </pc:spChg>
        <pc:spChg chg="mod">
          <ac:chgData name="Smith, Kathryn, Prof [kathryns@sun.ac.za]" userId="09e396ae-0ab2-4a73-bf61-eef1c66cb966" providerId="ADAL" clId="{673D9244-CB5C-4266-A393-187D59002485}" dt="2025-08-25T15:33:40.856" v="769" actId="6549"/>
          <ac:spMkLst>
            <pc:docMk/>
            <pc:sldMk cId="1839552897" sldId="915"/>
            <ac:spMk id="20" creationId="{CE16598D-CD88-9FA5-C55B-BA4DD9BF2DBA}"/>
          </ac:spMkLst>
        </pc:spChg>
      </pc:sldChg>
      <pc:sldChg chg="del">
        <pc:chgData name="Smith, Kathryn, Prof [kathryns@sun.ac.za]" userId="09e396ae-0ab2-4a73-bf61-eef1c66cb966" providerId="ADAL" clId="{673D9244-CB5C-4266-A393-187D59002485}" dt="2025-08-25T17:49:56.959" v="1460" actId="47"/>
        <pc:sldMkLst>
          <pc:docMk/>
          <pc:sldMk cId="3615190464" sldId="928"/>
        </pc:sldMkLst>
      </pc:sldChg>
      <pc:sldChg chg="modSp add mod ord">
        <pc:chgData name="Smith, Kathryn, Prof [kathryns@sun.ac.za]" userId="09e396ae-0ab2-4a73-bf61-eef1c66cb966" providerId="ADAL" clId="{673D9244-CB5C-4266-A393-187D59002485}" dt="2025-08-25T18:04:16.597" v="1738"/>
        <pc:sldMkLst>
          <pc:docMk/>
          <pc:sldMk cId="2137058204" sldId="941"/>
        </pc:sldMkLst>
        <pc:spChg chg="mod">
          <ac:chgData name="Smith, Kathryn, Prof [kathryns@sun.ac.za]" userId="09e396ae-0ab2-4a73-bf61-eef1c66cb966" providerId="ADAL" clId="{673D9244-CB5C-4266-A393-187D59002485}" dt="2025-08-25T16:13:09.479" v="891" actId="2711"/>
          <ac:spMkLst>
            <pc:docMk/>
            <pc:sldMk cId="2137058204" sldId="941"/>
            <ac:spMk id="14" creationId="{F828646F-6000-B440-A8BF-4673DE5AA289}"/>
          </ac:spMkLst>
        </pc:spChg>
      </pc:sldChg>
      <pc:sldChg chg="del">
        <pc:chgData name="Smith, Kathryn, Prof [kathryns@sun.ac.za]" userId="09e396ae-0ab2-4a73-bf61-eef1c66cb966" providerId="ADAL" clId="{673D9244-CB5C-4266-A393-187D59002485}" dt="2025-08-25T17:50:09.459" v="1466" actId="47"/>
        <pc:sldMkLst>
          <pc:docMk/>
          <pc:sldMk cId="1299765705" sldId="942"/>
        </pc:sldMkLst>
      </pc:sldChg>
      <pc:sldChg chg="del">
        <pc:chgData name="Smith, Kathryn, Prof [kathryns@sun.ac.za]" userId="09e396ae-0ab2-4a73-bf61-eef1c66cb966" providerId="ADAL" clId="{673D9244-CB5C-4266-A393-187D59002485}" dt="2025-08-25T17:50:04.653" v="1464" actId="47"/>
        <pc:sldMkLst>
          <pc:docMk/>
          <pc:sldMk cId="282133420" sldId="946"/>
        </pc:sldMkLst>
      </pc:sldChg>
      <pc:sldChg chg="del">
        <pc:chgData name="Smith, Kathryn, Prof [kathryns@sun.ac.za]" userId="09e396ae-0ab2-4a73-bf61-eef1c66cb966" providerId="ADAL" clId="{673D9244-CB5C-4266-A393-187D59002485}" dt="2025-08-25T17:50:08.510" v="1465" actId="47"/>
        <pc:sldMkLst>
          <pc:docMk/>
          <pc:sldMk cId="2934042183" sldId="947"/>
        </pc:sldMkLst>
      </pc:sldChg>
      <pc:sldChg chg="add del">
        <pc:chgData name="Smith, Kathryn, Prof [kathryns@sun.ac.za]" userId="09e396ae-0ab2-4a73-bf61-eef1c66cb966" providerId="ADAL" clId="{673D9244-CB5C-4266-A393-187D59002485}" dt="2025-08-25T17:49:52.552" v="1459" actId="47"/>
        <pc:sldMkLst>
          <pc:docMk/>
          <pc:sldMk cId="941088351" sldId="949"/>
        </pc:sldMkLst>
      </pc:sldChg>
      <pc:sldChg chg="addSp delSp modSp mod">
        <pc:chgData name="Smith, Kathryn, Prof [kathryns@sun.ac.za]" userId="09e396ae-0ab2-4a73-bf61-eef1c66cb966" providerId="ADAL" clId="{673D9244-CB5C-4266-A393-187D59002485}" dt="2025-08-25T15:26:13.511" v="232" actId="113"/>
        <pc:sldMkLst>
          <pc:docMk/>
          <pc:sldMk cId="3000395402" sldId="966"/>
        </pc:sldMkLst>
        <pc:spChg chg="mod">
          <ac:chgData name="Smith, Kathryn, Prof [kathryns@sun.ac.za]" userId="09e396ae-0ab2-4a73-bf61-eef1c66cb966" providerId="ADAL" clId="{673D9244-CB5C-4266-A393-187D59002485}" dt="2025-08-24T19:34:18.294" v="73" actId="20577"/>
          <ac:spMkLst>
            <pc:docMk/>
            <pc:sldMk cId="3000395402" sldId="966"/>
            <ac:spMk id="6" creationId="{9B8424E4-42D3-D217-57A7-EB4C0AA5B233}"/>
          </ac:spMkLst>
        </pc:spChg>
        <pc:spChg chg="add mod">
          <ac:chgData name="Smith, Kathryn, Prof [kathryns@sun.ac.za]" userId="09e396ae-0ab2-4a73-bf61-eef1c66cb966" providerId="ADAL" clId="{673D9244-CB5C-4266-A393-187D59002485}" dt="2025-08-24T19:36:08.571" v="92"/>
          <ac:spMkLst>
            <pc:docMk/>
            <pc:sldMk cId="3000395402" sldId="966"/>
            <ac:spMk id="8" creationId="{57D0FAFD-7534-4D46-3905-00E9E2B9AD25}"/>
          </ac:spMkLst>
        </pc:spChg>
        <pc:spChg chg="mod">
          <ac:chgData name="Smith, Kathryn, Prof [kathryns@sun.ac.za]" userId="09e396ae-0ab2-4a73-bf61-eef1c66cb966" providerId="ADAL" clId="{673D9244-CB5C-4266-A393-187D59002485}" dt="2025-08-25T15:26:06.737" v="230" actId="1076"/>
          <ac:spMkLst>
            <pc:docMk/>
            <pc:sldMk cId="3000395402" sldId="966"/>
            <ac:spMk id="14" creationId="{F828646F-6000-B440-A8BF-4673DE5AA289}"/>
          </ac:spMkLst>
        </pc:spChg>
        <pc:spChg chg="mod">
          <ac:chgData name="Smith, Kathryn, Prof [kathryns@sun.ac.za]" userId="09e396ae-0ab2-4a73-bf61-eef1c66cb966" providerId="ADAL" clId="{673D9244-CB5C-4266-A393-187D59002485}" dt="2025-08-25T15:26:13.511" v="232" actId="113"/>
          <ac:spMkLst>
            <pc:docMk/>
            <pc:sldMk cId="3000395402" sldId="966"/>
            <ac:spMk id="23" creationId="{8D5E9D83-3881-A068-D8C3-54A9E95D8950}"/>
          </ac:spMkLst>
        </pc:spChg>
        <pc:picChg chg="del">
          <ac:chgData name="Smith, Kathryn, Prof [kathryns@sun.ac.za]" userId="09e396ae-0ab2-4a73-bf61-eef1c66cb966" providerId="ADAL" clId="{673D9244-CB5C-4266-A393-187D59002485}" dt="2025-08-24T19:34:34.880" v="88" actId="478"/>
          <ac:picMkLst>
            <pc:docMk/>
            <pc:sldMk cId="3000395402" sldId="966"/>
            <ac:picMk id="4" creationId="{47FD9615-59BC-3CA4-3D8A-7797507E86E1}"/>
          </ac:picMkLst>
        </pc:picChg>
        <pc:picChg chg="del">
          <ac:chgData name="Smith, Kathryn, Prof [kathryns@sun.ac.za]" userId="09e396ae-0ab2-4a73-bf61-eef1c66cb966" providerId="ADAL" clId="{673D9244-CB5C-4266-A393-187D59002485}" dt="2025-08-24T19:34:41.362" v="91" actId="478"/>
          <ac:picMkLst>
            <pc:docMk/>
            <pc:sldMk cId="3000395402" sldId="966"/>
            <ac:picMk id="5" creationId="{FD91784C-E795-7E4D-B41F-6DFEED6EDCD0}"/>
          </ac:picMkLst>
        </pc:picChg>
        <pc:picChg chg="del">
          <ac:chgData name="Smith, Kathryn, Prof [kathryns@sun.ac.za]" userId="09e396ae-0ab2-4a73-bf61-eef1c66cb966" providerId="ADAL" clId="{673D9244-CB5C-4266-A393-187D59002485}" dt="2025-08-24T19:34:36.165" v="90" actId="478"/>
          <ac:picMkLst>
            <pc:docMk/>
            <pc:sldMk cId="3000395402" sldId="966"/>
            <ac:picMk id="7" creationId="{318C3B1F-E454-DB34-33F8-E4683EF6CDB9}"/>
          </ac:picMkLst>
        </pc:picChg>
        <pc:picChg chg="add mod">
          <ac:chgData name="Smith, Kathryn, Prof [kathryns@sun.ac.za]" userId="09e396ae-0ab2-4a73-bf61-eef1c66cb966" providerId="ADAL" clId="{673D9244-CB5C-4266-A393-187D59002485}" dt="2025-08-24T19:36:08.571" v="92"/>
          <ac:picMkLst>
            <pc:docMk/>
            <pc:sldMk cId="3000395402" sldId="966"/>
            <ac:picMk id="9" creationId="{75723EA7-5DE3-2CA7-625C-DD600A8E1DEE}"/>
          </ac:picMkLst>
        </pc:picChg>
        <pc:picChg chg="del">
          <ac:chgData name="Smith, Kathryn, Prof [kathryns@sun.ac.za]" userId="09e396ae-0ab2-4a73-bf61-eef1c66cb966" providerId="ADAL" clId="{673D9244-CB5C-4266-A393-187D59002485}" dt="2025-08-24T19:34:35.583" v="89" actId="478"/>
          <ac:picMkLst>
            <pc:docMk/>
            <pc:sldMk cId="3000395402" sldId="966"/>
            <ac:picMk id="10" creationId="{45BF24C9-29DF-5734-10E9-80D415853269}"/>
          </ac:picMkLst>
        </pc:picChg>
      </pc:sldChg>
      <pc:sldChg chg="del">
        <pc:chgData name="Smith, Kathryn, Prof [kathryns@sun.ac.za]" userId="09e396ae-0ab2-4a73-bf61-eef1c66cb966" providerId="ADAL" clId="{673D9244-CB5C-4266-A393-187D59002485}" dt="2025-08-25T17:48:03.636" v="1437" actId="47"/>
        <pc:sldMkLst>
          <pc:docMk/>
          <pc:sldMk cId="1372280203" sldId="971"/>
        </pc:sldMkLst>
      </pc:sldChg>
      <pc:sldChg chg="del">
        <pc:chgData name="Smith, Kathryn, Prof [kathryns@sun.ac.za]" userId="09e396ae-0ab2-4a73-bf61-eef1c66cb966" providerId="ADAL" clId="{673D9244-CB5C-4266-A393-187D59002485}" dt="2025-08-25T17:46:48.362" v="1428" actId="47"/>
        <pc:sldMkLst>
          <pc:docMk/>
          <pc:sldMk cId="2843885107" sldId="973"/>
        </pc:sldMkLst>
      </pc:sldChg>
      <pc:sldChg chg="del">
        <pc:chgData name="Smith, Kathryn, Prof [kathryns@sun.ac.za]" userId="09e396ae-0ab2-4a73-bf61-eef1c66cb966" providerId="ADAL" clId="{673D9244-CB5C-4266-A393-187D59002485}" dt="2025-08-25T17:47:58.485" v="1435" actId="47"/>
        <pc:sldMkLst>
          <pc:docMk/>
          <pc:sldMk cId="384053376" sldId="974"/>
        </pc:sldMkLst>
      </pc:sldChg>
      <pc:sldChg chg="del">
        <pc:chgData name="Smith, Kathryn, Prof [kathryns@sun.ac.za]" userId="09e396ae-0ab2-4a73-bf61-eef1c66cb966" providerId="ADAL" clId="{673D9244-CB5C-4266-A393-187D59002485}" dt="2025-08-25T17:47:45.622" v="1433" actId="47"/>
        <pc:sldMkLst>
          <pc:docMk/>
          <pc:sldMk cId="3872773860" sldId="975"/>
        </pc:sldMkLst>
      </pc:sldChg>
      <pc:sldChg chg="del">
        <pc:chgData name="Smith, Kathryn, Prof [kathryns@sun.ac.za]" userId="09e396ae-0ab2-4a73-bf61-eef1c66cb966" providerId="ADAL" clId="{673D9244-CB5C-4266-A393-187D59002485}" dt="2025-08-25T17:50:03.025" v="1462" actId="47"/>
        <pc:sldMkLst>
          <pc:docMk/>
          <pc:sldMk cId="2585112849" sldId="976"/>
        </pc:sldMkLst>
      </pc:sldChg>
      <pc:sldChg chg="del">
        <pc:chgData name="Smith, Kathryn, Prof [kathryns@sun.ac.za]" userId="09e396ae-0ab2-4a73-bf61-eef1c66cb966" providerId="ADAL" clId="{673D9244-CB5C-4266-A393-187D59002485}" dt="2025-08-25T17:47:46.452" v="1434" actId="47"/>
        <pc:sldMkLst>
          <pc:docMk/>
          <pc:sldMk cId="3976081294" sldId="978"/>
        </pc:sldMkLst>
      </pc:sldChg>
      <pc:sldChg chg="del">
        <pc:chgData name="Smith, Kathryn, Prof [kathryns@sun.ac.za]" userId="09e396ae-0ab2-4a73-bf61-eef1c66cb966" providerId="ADAL" clId="{673D9244-CB5C-4266-A393-187D59002485}" dt="2025-08-25T17:50:03.846" v="1463" actId="47"/>
        <pc:sldMkLst>
          <pc:docMk/>
          <pc:sldMk cId="1398671254" sldId="979"/>
        </pc:sldMkLst>
      </pc:sldChg>
      <pc:sldChg chg="del">
        <pc:chgData name="Smith, Kathryn, Prof [kathryns@sun.ac.za]" userId="09e396ae-0ab2-4a73-bf61-eef1c66cb966" providerId="ADAL" clId="{673D9244-CB5C-4266-A393-187D59002485}" dt="2025-08-25T17:47:59.856" v="1436" actId="47"/>
        <pc:sldMkLst>
          <pc:docMk/>
          <pc:sldMk cId="2932961459" sldId="982"/>
        </pc:sldMkLst>
      </pc:sldChg>
      <pc:sldChg chg="del">
        <pc:chgData name="Smith, Kathryn, Prof [kathryns@sun.ac.za]" userId="09e396ae-0ab2-4a73-bf61-eef1c66cb966" providerId="ADAL" clId="{673D9244-CB5C-4266-A393-187D59002485}" dt="2025-08-25T17:46:49.745" v="1429" actId="47"/>
        <pc:sldMkLst>
          <pc:docMk/>
          <pc:sldMk cId="2981941527" sldId="983"/>
        </pc:sldMkLst>
      </pc:sldChg>
      <pc:sldChg chg="del">
        <pc:chgData name="Smith, Kathryn, Prof [kathryns@sun.ac.za]" userId="09e396ae-0ab2-4a73-bf61-eef1c66cb966" providerId="ADAL" clId="{673D9244-CB5C-4266-A393-187D59002485}" dt="2025-08-25T17:47:02.453" v="1430" actId="47"/>
        <pc:sldMkLst>
          <pc:docMk/>
          <pc:sldMk cId="2360624909" sldId="984"/>
        </pc:sldMkLst>
      </pc:sldChg>
      <pc:sldChg chg="del">
        <pc:chgData name="Smith, Kathryn, Prof [kathryns@sun.ac.za]" userId="09e396ae-0ab2-4a73-bf61-eef1c66cb966" providerId="ADAL" clId="{673D9244-CB5C-4266-A393-187D59002485}" dt="2025-08-25T17:48:06.589" v="1438" actId="47"/>
        <pc:sldMkLst>
          <pc:docMk/>
          <pc:sldMk cId="2650594862" sldId="985"/>
        </pc:sldMkLst>
      </pc:sldChg>
      <pc:sldChg chg="del">
        <pc:chgData name="Smith, Kathryn, Prof [kathryns@sun.ac.za]" userId="09e396ae-0ab2-4a73-bf61-eef1c66cb966" providerId="ADAL" clId="{673D9244-CB5C-4266-A393-187D59002485}" dt="2025-08-25T17:49:59.797" v="1461" actId="47"/>
        <pc:sldMkLst>
          <pc:docMk/>
          <pc:sldMk cId="208560540" sldId="986"/>
        </pc:sldMkLst>
      </pc:sldChg>
      <pc:sldChg chg="addSp delSp modSp del mod ord modShow">
        <pc:chgData name="Smith, Kathryn, Prof [kathryns@sun.ac.za]" userId="09e396ae-0ab2-4a73-bf61-eef1c66cb966" providerId="ADAL" clId="{673D9244-CB5C-4266-A393-187D59002485}" dt="2025-08-25T18:41:28.087" v="2205" actId="2696"/>
        <pc:sldMkLst>
          <pc:docMk/>
          <pc:sldMk cId="1690677858" sldId="990"/>
        </pc:sldMkLst>
        <pc:spChg chg="mod">
          <ac:chgData name="Smith, Kathryn, Prof [kathryns@sun.ac.za]" userId="09e396ae-0ab2-4a73-bf61-eef1c66cb966" providerId="ADAL" clId="{673D9244-CB5C-4266-A393-187D59002485}" dt="2025-08-25T18:02:33.995" v="1733" actId="1076"/>
          <ac:spMkLst>
            <pc:docMk/>
            <pc:sldMk cId="1690677858" sldId="990"/>
            <ac:spMk id="4" creationId="{06CBE299-91E4-AB8A-B048-9910505DB26C}"/>
          </ac:spMkLst>
        </pc:spChg>
        <pc:spChg chg="del">
          <ac:chgData name="Smith, Kathryn, Prof [kathryns@sun.ac.za]" userId="09e396ae-0ab2-4a73-bf61-eef1c66cb966" providerId="ADAL" clId="{673D9244-CB5C-4266-A393-187D59002485}" dt="2025-08-25T17:46:06.601" v="1414" actId="478"/>
          <ac:spMkLst>
            <pc:docMk/>
            <pc:sldMk cId="1690677858" sldId="990"/>
            <ac:spMk id="7" creationId="{3291921D-B141-D8BC-ECCE-67DFD5344B28}"/>
          </ac:spMkLst>
        </pc:spChg>
        <pc:picChg chg="mod">
          <ac:chgData name="Smith, Kathryn, Prof [kathryns@sun.ac.za]" userId="09e396ae-0ab2-4a73-bf61-eef1c66cb966" providerId="ADAL" clId="{673D9244-CB5C-4266-A393-187D59002485}" dt="2025-08-25T18:02:12.642" v="1728" actId="1076"/>
          <ac:picMkLst>
            <pc:docMk/>
            <pc:sldMk cId="1690677858" sldId="990"/>
            <ac:picMk id="2" creationId="{E4551F6D-7869-821E-1488-FECDB063CFAD}"/>
          </ac:picMkLst>
        </pc:picChg>
        <pc:picChg chg="add mod">
          <ac:chgData name="Smith, Kathryn, Prof [kathryns@sun.ac.za]" userId="09e396ae-0ab2-4a73-bf61-eef1c66cb966" providerId="ADAL" clId="{673D9244-CB5C-4266-A393-187D59002485}" dt="2025-08-25T18:02:07.347" v="1726" actId="1076"/>
          <ac:picMkLst>
            <pc:docMk/>
            <pc:sldMk cId="1690677858" sldId="990"/>
            <ac:picMk id="3" creationId="{7CF8E10D-64AA-C085-1621-416C7FEC8302}"/>
          </ac:picMkLst>
        </pc:picChg>
        <pc:picChg chg="add mod">
          <ac:chgData name="Smith, Kathryn, Prof [kathryns@sun.ac.za]" userId="09e396ae-0ab2-4a73-bf61-eef1c66cb966" providerId="ADAL" clId="{673D9244-CB5C-4266-A393-187D59002485}" dt="2025-08-25T18:02:10.642" v="1727" actId="1076"/>
          <ac:picMkLst>
            <pc:docMk/>
            <pc:sldMk cId="1690677858" sldId="990"/>
            <ac:picMk id="5" creationId="{CBADE870-EE2E-5FA9-4861-6FFA60AAE6CD}"/>
          </ac:picMkLst>
        </pc:picChg>
        <pc:picChg chg="add mod">
          <ac:chgData name="Smith, Kathryn, Prof [kathryns@sun.ac.za]" userId="09e396ae-0ab2-4a73-bf61-eef1c66cb966" providerId="ADAL" clId="{673D9244-CB5C-4266-A393-187D59002485}" dt="2025-08-25T18:02:22.771" v="1729" actId="1076"/>
          <ac:picMkLst>
            <pc:docMk/>
            <pc:sldMk cId="1690677858" sldId="990"/>
            <ac:picMk id="6" creationId="{F835943B-1A88-A8B6-D156-5A1743632231}"/>
          </ac:picMkLst>
        </pc:picChg>
        <pc:picChg chg="add mod">
          <ac:chgData name="Smith, Kathryn, Prof [kathryns@sun.ac.za]" userId="09e396ae-0ab2-4a73-bf61-eef1c66cb966" providerId="ADAL" clId="{673D9244-CB5C-4266-A393-187D59002485}" dt="2025-08-25T18:02:22.771" v="1729" actId="1076"/>
          <ac:picMkLst>
            <pc:docMk/>
            <pc:sldMk cId="1690677858" sldId="990"/>
            <ac:picMk id="8" creationId="{CF1E7680-5C0E-BD10-74ED-529057DED0C5}"/>
          </ac:picMkLst>
        </pc:picChg>
        <pc:picChg chg="add mod">
          <ac:chgData name="Smith, Kathryn, Prof [kathryns@sun.ac.za]" userId="09e396ae-0ab2-4a73-bf61-eef1c66cb966" providerId="ADAL" clId="{673D9244-CB5C-4266-A393-187D59002485}" dt="2025-08-25T18:02:22.771" v="1729" actId="1076"/>
          <ac:picMkLst>
            <pc:docMk/>
            <pc:sldMk cId="1690677858" sldId="990"/>
            <ac:picMk id="9" creationId="{4AA7E5FE-2E48-B8F2-7790-8CE369694E8A}"/>
          </ac:picMkLst>
        </pc:picChg>
        <pc:picChg chg="add del mod">
          <ac:chgData name="Smith, Kathryn, Prof [kathryns@sun.ac.za]" userId="09e396ae-0ab2-4a73-bf61-eef1c66cb966" providerId="ADAL" clId="{673D9244-CB5C-4266-A393-187D59002485}" dt="2025-08-25T17:49:34.557" v="1457" actId="478"/>
          <ac:picMkLst>
            <pc:docMk/>
            <pc:sldMk cId="1690677858" sldId="990"/>
            <ac:picMk id="11" creationId="{B97C86BC-4DB8-10A9-B71B-F2945867B681}"/>
          </ac:picMkLst>
        </pc:picChg>
      </pc:sldChg>
      <pc:sldChg chg="del">
        <pc:chgData name="Smith, Kathryn, Prof [kathryns@sun.ac.za]" userId="09e396ae-0ab2-4a73-bf61-eef1c66cb966" providerId="ADAL" clId="{673D9244-CB5C-4266-A393-187D59002485}" dt="2025-08-24T19:33:47.611" v="0" actId="2696"/>
        <pc:sldMkLst>
          <pc:docMk/>
          <pc:sldMk cId="2257582810" sldId="991"/>
        </pc:sldMkLst>
      </pc:sldChg>
      <pc:sldChg chg="addSp delSp modSp add mod ord">
        <pc:chgData name="Smith, Kathryn, Prof [kathryns@sun.ac.za]" userId="09e396ae-0ab2-4a73-bf61-eef1c66cb966" providerId="ADAL" clId="{673D9244-CB5C-4266-A393-187D59002485}" dt="2025-08-25T18:39:15.573" v="2203" actId="1036"/>
        <pc:sldMkLst>
          <pc:docMk/>
          <pc:sldMk cId="3018992767" sldId="991"/>
        </pc:sldMkLst>
        <pc:spChg chg="add del mod">
          <ac:chgData name="Smith, Kathryn, Prof [kathryns@sun.ac.za]" userId="09e396ae-0ab2-4a73-bf61-eef1c66cb966" providerId="ADAL" clId="{673D9244-CB5C-4266-A393-187D59002485}" dt="2025-08-24T19:36:57.840" v="96" actId="478"/>
          <ac:spMkLst>
            <pc:docMk/>
            <pc:sldMk cId="3018992767" sldId="991"/>
            <ac:spMk id="5" creationId="{BB50BFD5-8803-D6D7-3B7B-CE9DD26CFE4D}"/>
          </ac:spMkLst>
        </pc:spChg>
        <pc:spChg chg="del">
          <ac:chgData name="Smith, Kathryn, Prof [kathryns@sun.ac.za]" userId="09e396ae-0ab2-4a73-bf61-eef1c66cb966" providerId="ADAL" clId="{673D9244-CB5C-4266-A393-187D59002485}" dt="2025-08-25T16:26:45.623" v="1158" actId="478"/>
          <ac:spMkLst>
            <pc:docMk/>
            <pc:sldMk cId="3018992767" sldId="991"/>
            <ac:spMk id="6" creationId="{5D0FFEC2-F975-07F0-8988-90792A8B2567}"/>
          </ac:spMkLst>
        </pc:spChg>
        <pc:spChg chg="del">
          <ac:chgData name="Smith, Kathryn, Prof [kathryns@sun.ac.za]" userId="09e396ae-0ab2-4a73-bf61-eef1c66cb966" providerId="ADAL" clId="{673D9244-CB5C-4266-A393-187D59002485}" dt="2025-08-24T19:37:00.059" v="98" actId="478"/>
          <ac:spMkLst>
            <pc:docMk/>
            <pc:sldMk cId="3018992767" sldId="991"/>
            <ac:spMk id="8" creationId="{DC463967-C109-77EC-7054-2B3DA28511DF}"/>
          </ac:spMkLst>
        </pc:spChg>
        <pc:spChg chg="del">
          <ac:chgData name="Smith, Kathryn, Prof [kathryns@sun.ac.za]" userId="09e396ae-0ab2-4a73-bf61-eef1c66cb966" providerId="ADAL" clId="{673D9244-CB5C-4266-A393-187D59002485}" dt="2025-08-24T19:36:54.528" v="94" actId="478"/>
          <ac:spMkLst>
            <pc:docMk/>
            <pc:sldMk cId="3018992767" sldId="991"/>
            <ac:spMk id="14" creationId="{B41AE74B-7150-09BB-96A8-7F702140B772}"/>
          </ac:spMkLst>
        </pc:spChg>
        <pc:spChg chg="add mod">
          <ac:chgData name="Smith, Kathryn, Prof [kathryns@sun.ac.za]" userId="09e396ae-0ab2-4a73-bf61-eef1c66cb966" providerId="ADAL" clId="{673D9244-CB5C-4266-A393-187D59002485}" dt="2025-08-25T16:27:02.299" v="1221" actId="20577"/>
          <ac:spMkLst>
            <pc:docMk/>
            <pc:sldMk cId="3018992767" sldId="991"/>
            <ac:spMk id="15" creationId="{C37BE551-915E-EFC6-5144-789E172117EE}"/>
          </ac:spMkLst>
        </pc:spChg>
        <pc:spChg chg="add mod">
          <ac:chgData name="Smith, Kathryn, Prof [kathryns@sun.ac.za]" userId="09e396ae-0ab2-4a73-bf61-eef1c66cb966" providerId="ADAL" clId="{673D9244-CB5C-4266-A393-187D59002485}" dt="2025-08-25T18:11:36.143" v="1941" actId="20577"/>
          <ac:spMkLst>
            <pc:docMk/>
            <pc:sldMk cId="3018992767" sldId="991"/>
            <ac:spMk id="17" creationId="{861FC021-B079-887D-A056-1FE7F645D9E6}"/>
          </ac:spMkLst>
        </pc:spChg>
        <pc:spChg chg="del">
          <ac:chgData name="Smith, Kathryn, Prof [kathryns@sun.ac.za]" userId="09e396ae-0ab2-4a73-bf61-eef1c66cb966" providerId="ADAL" clId="{673D9244-CB5C-4266-A393-187D59002485}" dt="2025-08-24T19:36:56.063" v="95" actId="478"/>
          <ac:spMkLst>
            <pc:docMk/>
            <pc:sldMk cId="3018992767" sldId="991"/>
            <ac:spMk id="23" creationId="{21675558-80BC-C43E-C619-E7C5ABADF4F9}"/>
          </ac:spMkLst>
        </pc:spChg>
        <pc:grpChg chg="add mod">
          <ac:chgData name="Smith, Kathryn, Prof [kathryns@sun.ac.za]" userId="09e396ae-0ab2-4a73-bf61-eef1c66cb966" providerId="ADAL" clId="{673D9244-CB5C-4266-A393-187D59002485}" dt="2025-08-25T18:39:15.573" v="2203" actId="1036"/>
          <ac:grpSpMkLst>
            <pc:docMk/>
            <pc:sldMk cId="3018992767" sldId="991"/>
            <ac:grpSpMk id="10" creationId="{08AA1B24-DA7D-EDCF-D012-277B01863B1C}"/>
          </ac:grpSpMkLst>
        </pc:grpChg>
        <pc:picChg chg="add mod">
          <ac:chgData name="Smith, Kathryn, Prof [kathryns@sun.ac.za]" userId="09e396ae-0ab2-4a73-bf61-eef1c66cb966" providerId="ADAL" clId="{673D9244-CB5C-4266-A393-187D59002485}" dt="2025-08-25T18:39:15.573" v="2203" actId="1036"/>
          <ac:picMkLst>
            <pc:docMk/>
            <pc:sldMk cId="3018992767" sldId="991"/>
            <ac:picMk id="7" creationId="{2D36D75F-43DA-ADA4-CF81-7970BB0358D1}"/>
          </ac:picMkLst>
        </pc:picChg>
        <pc:picChg chg="del">
          <ac:chgData name="Smith, Kathryn, Prof [kathryns@sun.ac.za]" userId="09e396ae-0ab2-4a73-bf61-eef1c66cb966" providerId="ADAL" clId="{673D9244-CB5C-4266-A393-187D59002485}" dt="2025-08-24T19:36:58.718" v="97" actId="478"/>
          <ac:picMkLst>
            <pc:docMk/>
            <pc:sldMk cId="3018992767" sldId="991"/>
            <ac:picMk id="9" creationId="{C1545197-86B3-2834-F273-E8EB93C017A5}"/>
          </ac:picMkLst>
        </pc:picChg>
        <pc:picChg chg="mod">
          <ac:chgData name="Smith, Kathryn, Prof [kathryns@sun.ac.za]" userId="09e396ae-0ab2-4a73-bf61-eef1c66cb966" providerId="ADAL" clId="{673D9244-CB5C-4266-A393-187D59002485}" dt="2025-08-25T18:39:15.573" v="2203" actId="1036"/>
          <ac:picMkLst>
            <pc:docMk/>
            <pc:sldMk cId="3018992767" sldId="991"/>
            <ac:picMk id="11" creationId="{9392F625-4237-98AC-06AC-95B705C8B2ED}"/>
          </ac:picMkLst>
        </pc:picChg>
        <pc:picChg chg="mod">
          <ac:chgData name="Smith, Kathryn, Prof [kathryns@sun.ac.za]" userId="09e396ae-0ab2-4a73-bf61-eef1c66cb966" providerId="ADAL" clId="{673D9244-CB5C-4266-A393-187D59002485}" dt="2025-08-25T18:39:15.573" v="2203" actId="1036"/>
          <ac:picMkLst>
            <pc:docMk/>
            <pc:sldMk cId="3018992767" sldId="991"/>
            <ac:picMk id="12" creationId="{12335ADC-9957-1DBA-2F64-DFA8F181618B}"/>
          </ac:picMkLst>
        </pc:picChg>
        <pc:picChg chg="add mod">
          <ac:chgData name="Smith, Kathryn, Prof [kathryns@sun.ac.za]" userId="09e396ae-0ab2-4a73-bf61-eef1c66cb966" providerId="ADAL" clId="{673D9244-CB5C-4266-A393-187D59002485}" dt="2025-08-25T18:39:15.573" v="2203" actId="1036"/>
          <ac:picMkLst>
            <pc:docMk/>
            <pc:sldMk cId="3018992767" sldId="991"/>
            <ac:picMk id="13" creationId="{6317DF7F-D171-E141-8727-BF8DF8702D24}"/>
          </ac:picMkLst>
        </pc:picChg>
        <pc:picChg chg="add mod">
          <ac:chgData name="Smith, Kathryn, Prof [kathryns@sun.ac.za]" userId="09e396ae-0ab2-4a73-bf61-eef1c66cb966" providerId="ADAL" clId="{673D9244-CB5C-4266-A393-187D59002485}" dt="2025-08-25T18:39:15.573" v="2203" actId="1036"/>
          <ac:picMkLst>
            <pc:docMk/>
            <pc:sldMk cId="3018992767" sldId="991"/>
            <ac:picMk id="19" creationId="{31AAEA35-70DD-CB82-775E-C5E9B9008F27}"/>
          </ac:picMkLst>
        </pc:picChg>
        <pc:picChg chg="add mod ord">
          <ac:chgData name="Smith, Kathryn, Prof [kathryns@sun.ac.za]" userId="09e396ae-0ab2-4a73-bf61-eef1c66cb966" providerId="ADAL" clId="{673D9244-CB5C-4266-A393-187D59002485}" dt="2025-08-25T18:39:15.573" v="2203" actId="1036"/>
          <ac:picMkLst>
            <pc:docMk/>
            <pc:sldMk cId="3018992767" sldId="991"/>
            <ac:picMk id="21" creationId="{48755089-4921-76BC-0C0B-CA0D0E2EF00E}"/>
          </ac:picMkLst>
        </pc:picChg>
        <pc:picChg chg="add mod">
          <ac:chgData name="Smith, Kathryn, Prof [kathryns@sun.ac.za]" userId="09e396ae-0ab2-4a73-bf61-eef1c66cb966" providerId="ADAL" clId="{673D9244-CB5C-4266-A393-187D59002485}" dt="2025-08-25T18:39:15.573" v="2203" actId="1036"/>
          <ac:picMkLst>
            <pc:docMk/>
            <pc:sldMk cId="3018992767" sldId="991"/>
            <ac:picMk id="22" creationId="{2D97B16A-862F-F6B7-E8B8-954DC50D8A26}"/>
          </ac:picMkLst>
        </pc:picChg>
      </pc:sldChg>
      <pc:sldChg chg="addSp delSp modSp add del mod ord">
        <pc:chgData name="Smith, Kathryn, Prof [kathryns@sun.ac.za]" userId="09e396ae-0ab2-4a73-bf61-eef1c66cb966" providerId="ADAL" clId="{673D9244-CB5C-4266-A393-187D59002485}" dt="2025-08-25T17:39:10.180" v="1375" actId="2696"/>
        <pc:sldMkLst>
          <pc:docMk/>
          <pc:sldMk cId="2417533592" sldId="992"/>
        </pc:sldMkLst>
        <pc:spChg chg="add del mod">
          <ac:chgData name="Smith, Kathryn, Prof [kathryns@sun.ac.za]" userId="09e396ae-0ab2-4a73-bf61-eef1c66cb966" providerId="ADAL" clId="{673D9244-CB5C-4266-A393-187D59002485}" dt="2025-08-24T19:38:16.516" v="175" actId="478"/>
          <ac:spMkLst>
            <pc:docMk/>
            <pc:sldMk cId="2417533592" sldId="992"/>
            <ac:spMk id="5" creationId="{2B1E1BB8-E54A-B376-042E-556D78AB09A6}"/>
          </ac:spMkLst>
        </pc:spChg>
        <pc:spChg chg="add mod">
          <ac:chgData name="Smith, Kathryn, Prof [kathryns@sun.ac.za]" userId="09e396ae-0ab2-4a73-bf61-eef1c66cb966" providerId="ADAL" clId="{673D9244-CB5C-4266-A393-187D59002485}" dt="2025-08-24T19:38:33.015" v="185" actId="20577"/>
          <ac:spMkLst>
            <pc:docMk/>
            <pc:sldMk cId="2417533592" sldId="992"/>
            <ac:spMk id="9" creationId="{5BF1C0CB-A54F-6C9B-78F5-616BFB336147}"/>
          </ac:spMkLst>
        </pc:spChg>
        <pc:grpChg chg="del">
          <ac:chgData name="Smith, Kathryn, Prof [kathryns@sun.ac.za]" userId="09e396ae-0ab2-4a73-bf61-eef1c66cb966" providerId="ADAL" clId="{673D9244-CB5C-4266-A393-187D59002485}" dt="2025-08-24T19:37:34.190" v="149" actId="478"/>
          <ac:grpSpMkLst>
            <pc:docMk/>
            <pc:sldMk cId="2417533592" sldId="992"/>
            <ac:grpSpMk id="10" creationId="{710CA058-F891-FD8B-8CEF-7F0DA563002C}"/>
          </ac:grpSpMkLst>
        </pc:grpChg>
        <pc:picChg chg="del">
          <ac:chgData name="Smith, Kathryn, Prof [kathryns@sun.ac.za]" userId="09e396ae-0ab2-4a73-bf61-eef1c66cb966" providerId="ADAL" clId="{673D9244-CB5C-4266-A393-187D59002485}" dt="2025-08-24T19:37:34.797" v="150" actId="478"/>
          <ac:picMkLst>
            <pc:docMk/>
            <pc:sldMk cId="2417533592" sldId="992"/>
            <ac:picMk id="7" creationId="{6DFF7620-6072-BD83-42E5-19585211385B}"/>
          </ac:picMkLst>
        </pc:picChg>
        <pc:picChg chg="del">
          <ac:chgData name="Smith, Kathryn, Prof [kathryns@sun.ac.za]" userId="09e396ae-0ab2-4a73-bf61-eef1c66cb966" providerId="ADAL" clId="{673D9244-CB5C-4266-A393-187D59002485}" dt="2025-08-24T19:37:35.726" v="151" actId="478"/>
          <ac:picMkLst>
            <pc:docMk/>
            <pc:sldMk cId="2417533592" sldId="992"/>
            <ac:picMk id="13" creationId="{78E2FEDE-3136-A511-8EB7-0158F5EA3543}"/>
          </ac:picMkLst>
        </pc:picChg>
      </pc:sldChg>
      <pc:sldChg chg="del">
        <pc:chgData name="Smith, Kathryn, Prof [kathryns@sun.ac.za]" userId="09e396ae-0ab2-4a73-bf61-eef1c66cb966" providerId="ADAL" clId="{673D9244-CB5C-4266-A393-187D59002485}" dt="2025-08-24T19:33:47.611" v="0" actId="2696"/>
        <pc:sldMkLst>
          <pc:docMk/>
          <pc:sldMk cId="2971766910" sldId="992"/>
        </pc:sldMkLst>
      </pc:sldChg>
      <pc:sldChg chg="add del ord">
        <pc:chgData name="Smith, Kathryn, Prof [kathryns@sun.ac.za]" userId="09e396ae-0ab2-4a73-bf61-eef1c66cb966" providerId="ADAL" clId="{673D9244-CB5C-4266-A393-187D59002485}" dt="2025-08-25T15:44:03.714" v="827" actId="2696"/>
        <pc:sldMkLst>
          <pc:docMk/>
          <pc:sldMk cId="3097377101" sldId="993"/>
        </pc:sldMkLst>
      </pc:sldChg>
      <pc:sldChg chg="modSp add del mod">
        <pc:chgData name="Smith, Kathryn, Prof [kathryns@sun.ac.za]" userId="09e396ae-0ab2-4a73-bf61-eef1c66cb966" providerId="ADAL" clId="{673D9244-CB5C-4266-A393-187D59002485}" dt="2025-08-25T17:39:10.180" v="1375" actId="2696"/>
        <pc:sldMkLst>
          <pc:docMk/>
          <pc:sldMk cId="370523404" sldId="994"/>
        </pc:sldMkLst>
        <pc:spChg chg="mod">
          <ac:chgData name="Smith, Kathryn, Prof [kathryns@sun.ac.za]" userId="09e396ae-0ab2-4a73-bf61-eef1c66cb966" providerId="ADAL" clId="{673D9244-CB5C-4266-A393-187D59002485}" dt="2025-08-24T19:38:48.561" v="188" actId="21"/>
          <ac:spMkLst>
            <pc:docMk/>
            <pc:sldMk cId="370523404" sldId="994"/>
            <ac:spMk id="5" creationId="{F1D5C07E-064B-B8FA-F68C-EF444C8D08C6}"/>
          </ac:spMkLst>
        </pc:spChg>
      </pc:sldChg>
      <pc:sldChg chg="addSp delSp modSp add del mod">
        <pc:chgData name="Smith, Kathryn, Prof [kathryns@sun.ac.za]" userId="09e396ae-0ab2-4a73-bf61-eef1c66cb966" providerId="ADAL" clId="{673D9244-CB5C-4266-A393-187D59002485}" dt="2025-08-25T17:39:10.180" v="1375" actId="2696"/>
        <pc:sldMkLst>
          <pc:docMk/>
          <pc:sldMk cId="3445649055" sldId="995"/>
        </pc:sldMkLst>
        <pc:spChg chg="del">
          <ac:chgData name="Smith, Kathryn, Prof [kathryns@sun.ac.za]" userId="09e396ae-0ab2-4a73-bf61-eef1c66cb966" providerId="ADAL" clId="{673D9244-CB5C-4266-A393-187D59002485}" dt="2025-08-24T19:38:54.448" v="190" actId="478"/>
          <ac:spMkLst>
            <pc:docMk/>
            <pc:sldMk cId="3445649055" sldId="995"/>
            <ac:spMk id="5" creationId="{9E41D5CB-B15A-EEC8-A42E-8B19870665A6}"/>
          </ac:spMkLst>
        </pc:spChg>
        <pc:spChg chg="add mod">
          <ac:chgData name="Smith, Kathryn, Prof [kathryns@sun.ac.za]" userId="09e396ae-0ab2-4a73-bf61-eef1c66cb966" providerId="ADAL" clId="{673D9244-CB5C-4266-A393-187D59002485}" dt="2025-08-24T19:39:30.218" v="200" actId="21"/>
          <ac:spMkLst>
            <pc:docMk/>
            <pc:sldMk cId="3445649055" sldId="995"/>
            <ac:spMk id="7" creationId="{39BFB362-E010-45D0-DAD8-AD14D15F672D}"/>
          </ac:spMkLst>
        </pc:spChg>
      </pc:sldChg>
      <pc:sldChg chg="add del">
        <pc:chgData name="Smith, Kathryn, Prof [kathryns@sun.ac.za]" userId="09e396ae-0ab2-4a73-bf61-eef1c66cb966" providerId="ADAL" clId="{673D9244-CB5C-4266-A393-187D59002485}" dt="2025-08-25T17:39:10.180" v="1375" actId="2696"/>
        <pc:sldMkLst>
          <pc:docMk/>
          <pc:sldMk cId="835023555" sldId="996"/>
        </pc:sldMkLst>
      </pc:sldChg>
      <pc:sldChg chg="addSp delSp modSp add del mod">
        <pc:chgData name="Smith, Kathryn, Prof [kathryns@sun.ac.za]" userId="09e396ae-0ab2-4a73-bf61-eef1c66cb966" providerId="ADAL" clId="{673D9244-CB5C-4266-A393-187D59002485}" dt="2025-08-25T15:29:06.290" v="234" actId="2696"/>
        <pc:sldMkLst>
          <pc:docMk/>
          <pc:sldMk cId="1754040323" sldId="997"/>
        </pc:sldMkLst>
        <pc:spChg chg="add mod">
          <ac:chgData name="Smith, Kathryn, Prof [kathryns@sun.ac.za]" userId="09e396ae-0ab2-4a73-bf61-eef1c66cb966" providerId="ADAL" clId="{673D9244-CB5C-4266-A393-187D59002485}" dt="2025-08-24T19:39:47.297" v="205" actId="21"/>
          <ac:spMkLst>
            <pc:docMk/>
            <pc:sldMk cId="1754040323" sldId="997"/>
            <ac:spMk id="5" creationId="{A5574B2E-45EC-89DB-7B85-AFECD8D3C8FD}"/>
          </ac:spMkLst>
        </pc:spChg>
        <pc:spChg chg="del">
          <ac:chgData name="Smith, Kathryn, Prof [kathryns@sun.ac.za]" userId="09e396ae-0ab2-4a73-bf61-eef1c66cb966" providerId="ADAL" clId="{673D9244-CB5C-4266-A393-187D59002485}" dt="2025-08-24T19:39:43.142" v="202" actId="478"/>
          <ac:spMkLst>
            <pc:docMk/>
            <pc:sldMk cId="1754040323" sldId="997"/>
            <ac:spMk id="7" creationId="{F508C30D-0D28-C70D-89F5-5AFFAEC2F879}"/>
          </ac:spMkLst>
        </pc:spChg>
      </pc:sldChg>
      <pc:sldChg chg="modSp add del">
        <pc:chgData name="Smith, Kathryn, Prof [kathryns@sun.ac.za]" userId="09e396ae-0ab2-4a73-bf61-eef1c66cb966" providerId="ADAL" clId="{673D9244-CB5C-4266-A393-187D59002485}" dt="2025-08-25T17:39:10.180" v="1375" actId="2696"/>
        <pc:sldMkLst>
          <pc:docMk/>
          <pc:sldMk cId="4059388811" sldId="998"/>
        </pc:sldMkLst>
        <pc:spChg chg="mod">
          <ac:chgData name="Smith, Kathryn, Prof [kathryns@sun.ac.za]" userId="09e396ae-0ab2-4a73-bf61-eef1c66cb966" providerId="ADAL" clId="{673D9244-CB5C-4266-A393-187D59002485}" dt="2025-08-24T19:40:02.704" v="207"/>
          <ac:spMkLst>
            <pc:docMk/>
            <pc:sldMk cId="4059388811" sldId="998"/>
            <ac:spMk id="5" creationId="{DB92A7F4-BF8A-7F69-6924-63B3BC899F22}"/>
          </ac:spMkLst>
        </pc:spChg>
      </pc:sldChg>
      <pc:sldChg chg="del">
        <pc:chgData name="Smith, Kathryn, Prof [kathryns@sun.ac.za]" userId="09e396ae-0ab2-4a73-bf61-eef1c66cb966" providerId="ADAL" clId="{673D9244-CB5C-4266-A393-187D59002485}" dt="2025-08-25T17:39:10.180" v="1375" actId="2696"/>
        <pc:sldMkLst>
          <pc:docMk/>
          <pc:sldMk cId="3272686882" sldId="999"/>
        </pc:sldMkLst>
      </pc:sldChg>
      <pc:sldChg chg="addSp delSp modSp mod">
        <pc:chgData name="Smith, Kathryn, Prof [kathryns@sun.ac.za]" userId="09e396ae-0ab2-4a73-bf61-eef1c66cb966" providerId="ADAL" clId="{673D9244-CB5C-4266-A393-187D59002485}" dt="2025-08-25T17:45:08.522" v="1413" actId="1076"/>
        <pc:sldMkLst>
          <pc:docMk/>
          <pc:sldMk cId="2880116843" sldId="1000"/>
        </pc:sldMkLst>
        <pc:spChg chg="del">
          <ac:chgData name="Smith, Kathryn, Prof [kathryns@sun.ac.za]" userId="09e396ae-0ab2-4a73-bf61-eef1c66cb966" providerId="ADAL" clId="{673D9244-CB5C-4266-A393-187D59002485}" dt="2025-08-25T17:40:01.553" v="1376" actId="478"/>
          <ac:spMkLst>
            <pc:docMk/>
            <pc:sldMk cId="2880116843" sldId="1000"/>
            <ac:spMk id="5" creationId="{DB92A7F4-BF8A-7F69-6924-63B3BC899F22}"/>
          </ac:spMkLst>
        </pc:spChg>
        <pc:spChg chg="del">
          <ac:chgData name="Smith, Kathryn, Prof [kathryns@sun.ac.za]" userId="09e396ae-0ab2-4a73-bf61-eef1c66cb966" providerId="ADAL" clId="{673D9244-CB5C-4266-A393-187D59002485}" dt="2025-08-25T17:43:02.533" v="1383" actId="478"/>
          <ac:spMkLst>
            <pc:docMk/>
            <pc:sldMk cId="2880116843" sldId="1000"/>
            <ac:spMk id="6" creationId="{DD594178-4294-A443-E39C-A8FBDBE65C2D}"/>
          </ac:spMkLst>
        </pc:spChg>
        <pc:spChg chg="add mod">
          <ac:chgData name="Smith, Kathryn, Prof [kathryns@sun.ac.za]" userId="09e396ae-0ab2-4a73-bf61-eef1c66cb966" providerId="ADAL" clId="{673D9244-CB5C-4266-A393-187D59002485}" dt="2025-08-25T17:43:36.078" v="1403" actId="20577"/>
          <ac:spMkLst>
            <pc:docMk/>
            <pc:sldMk cId="2880116843" sldId="1000"/>
            <ac:spMk id="9" creationId="{B68A50F2-D338-CAF5-E8CC-8116390F1DC0}"/>
          </ac:spMkLst>
        </pc:spChg>
        <pc:grpChg chg="add mod">
          <ac:chgData name="Smith, Kathryn, Prof [kathryns@sun.ac.za]" userId="09e396ae-0ab2-4a73-bf61-eef1c66cb966" providerId="ADAL" clId="{673D9244-CB5C-4266-A393-187D59002485}" dt="2025-08-25T17:42:43.213" v="1382" actId="1076"/>
          <ac:grpSpMkLst>
            <pc:docMk/>
            <pc:sldMk cId="2880116843" sldId="1000"/>
            <ac:grpSpMk id="4" creationId="{6D2E39C7-2506-E56C-E560-4291590D0F99}"/>
          </ac:grpSpMkLst>
        </pc:grpChg>
        <pc:picChg chg="mod">
          <ac:chgData name="Smith, Kathryn, Prof [kathryns@sun.ac.za]" userId="09e396ae-0ab2-4a73-bf61-eef1c66cb966" providerId="ADAL" clId="{673D9244-CB5C-4266-A393-187D59002485}" dt="2025-08-25T17:42:43.213" v="1382" actId="1076"/>
          <ac:picMkLst>
            <pc:docMk/>
            <pc:sldMk cId="2880116843" sldId="1000"/>
            <ac:picMk id="7" creationId="{F7862AD1-FD87-4E4D-6ED2-26167B4B113B}"/>
          </ac:picMkLst>
        </pc:picChg>
        <pc:picChg chg="mod">
          <ac:chgData name="Smith, Kathryn, Prof [kathryns@sun.ac.za]" userId="09e396ae-0ab2-4a73-bf61-eef1c66cb966" providerId="ADAL" clId="{673D9244-CB5C-4266-A393-187D59002485}" dt="2025-08-25T17:42:43.213" v="1382" actId="1076"/>
          <ac:picMkLst>
            <pc:docMk/>
            <pc:sldMk cId="2880116843" sldId="1000"/>
            <ac:picMk id="8" creationId="{62EEEC29-6234-9614-8135-414BBE31362A}"/>
          </ac:picMkLst>
        </pc:picChg>
        <pc:picChg chg="add mod">
          <ac:chgData name="Smith, Kathryn, Prof [kathryns@sun.ac.za]" userId="09e396ae-0ab2-4a73-bf61-eef1c66cb966" providerId="ADAL" clId="{673D9244-CB5C-4266-A393-187D59002485}" dt="2025-08-25T17:45:04.409" v="1412" actId="14100"/>
          <ac:picMkLst>
            <pc:docMk/>
            <pc:sldMk cId="2880116843" sldId="1000"/>
            <ac:picMk id="11" creationId="{74914D89-D046-9CAB-69B8-48E3A54DE7FA}"/>
          </ac:picMkLst>
        </pc:picChg>
        <pc:picChg chg="add mod">
          <ac:chgData name="Smith, Kathryn, Prof [kathryns@sun.ac.za]" userId="09e396ae-0ab2-4a73-bf61-eef1c66cb966" providerId="ADAL" clId="{673D9244-CB5C-4266-A393-187D59002485}" dt="2025-08-25T17:45:08.522" v="1413" actId="1076"/>
          <ac:picMkLst>
            <pc:docMk/>
            <pc:sldMk cId="2880116843" sldId="1000"/>
            <ac:picMk id="2050" creationId="{EA1D457D-A402-0B7B-A255-3047314967F5}"/>
          </ac:picMkLst>
        </pc:picChg>
      </pc:sldChg>
      <pc:sldChg chg="add">
        <pc:chgData name="Smith, Kathryn, Prof [kathryns@sun.ac.za]" userId="09e396ae-0ab2-4a73-bf61-eef1c66cb966" providerId="ADAL" clId="{673D9244-CB5C-4266-A393-187D59002485}" dt="2025-08-25T15:29:00.478" v="233"/>
        <pc:sldMkLst>
          <pc:docMk/>
          <pc:sldMk cId="3544884570" sldId="1001"/>
        </pc:sldMkLst>
      </pc:sldChg>
      <pc:sldChg chg="add del">
        <pc:chgData name="Smith, Kathryn, Prof [kathryns@sun.ac.za]" userId="09e396ae-0ab2-4a73-bf61-eef1c66cb966" providerId="ADAL" clId="{673D9244-CB5C-4266-A393-187D59002485}" dt="2025-08-25T17:39:10.180" v="1375" actId="2696"/>
        <pc:sldMkLst>
          <pc:docMk/>
          <pc:sldMk cId="2960400555" sldId="1003"/>
        </pc:sldMkLst>
      </pc:sldChg>
      <pc:sldChg chg="delSp add del mod">
        <pc:chgData name="Smith, Kathryn, Prof [kathryns@sun.ac.za]" userId="09e396ae-0ab2-4a73-bf61-eef1c66cb966" providerId="ADAL" clId="{673D9244-CB5C-4266-A393-187D59002485}" dt="2025-08-25T15:38:41.707" v="808" actId="2696"/>
        <pc:sldMkLst>
          <pc:docMk/>
          <pc:sldMk cId="2512155714" sldId="1006"/>
        </pc:sldMkLst>
        <pc:picChg chg="del">
          <ac:chgData name="Smith, Kathryn, Prof [kathryns@sun.ac.za]" userId="09e396ae-0ab2-4a73-bf61-eef1c66cb966" providerId="ADAL" clId="{673D9244-CB5C-4266-A393-187D59002485}" dt="2025-08-25T15:38:04.319" v="801" actId="21"/>
          <ac:picMkLst>
            <pc:docMk/>
            <pc:sldMk cId="2512155714" sldId="1006"/>
            <ac:picMk id="3" creationId="{3D90A4E4-6069-62D8-68B2-3097E2432E76}"/>
          </ac:picMkLst>
        </pc:picChg>
      </pc:sldChg>
      <pc:sldChg chg="addSp delSp modSp add mod">
        <pc:chgData name="Smith, Kathryn, Prof [kathryns@sun.ac.za]" userId="09e396ae-0ab2-4a73-bf61-eef1c66cb966" providerId="ADAL" clId="{673D9244-CB5C-4266-A393-187D59002485}" dt="2025-08-25T18:01:46.757" v="1724" actId="1076"/>
        <pc:sldMkLst>
          <pc:docMk/>
          <pc:sldMk cId="2474378561" sldId="1007"/>
        </pc:sldMkLst>
        <pc:spChg chg="mod">
          <ac:chgData name="Smith, Kathryn, Prof [kathryns@sun.ac.za]" userId="09e396ae-0ab2-4a73-bf61-eef1c66cb966" providerId="ADAL" clId="{673D9244-CB5C-4266-A393-187D59002485}" dt="2025-08-25T18:01:46.757" v="1724" actId="1076"/>
          <ac:spMkLst>
            <pc:docMk/>
            <pc:sldMk cId="2474378561" sldId="1007"/>
            <ac:spMk id="5" creationId="{E725EADA-C763-30BA-2FE9-E4D39A1DC32D}"/>
          </ac:spMkLst>
        </pc:spChg>
        <pc:spChg chg="mod">
          <ac:chgData name="Smith, Kathryn, Prof [kathryns@sun.ac.za]" userId="09e396ae-0ab2-4a73-bf61-eef1c66cb966" providerId="ADAL" clId="{673D9244-CB5C-4266-A393-187D59002485}" dt="2025-08-25T17:54:06.735" v="1656" actId="20577"/>
          <ac:spMkLst>
            <pc:docMk/>
            <pc:sldMk cId="2474378561" sldId="1007"/>
            <ac:spMk id="14" creationId="{DB8936A0-1F17-E4D9-2F2D-BB7CA33ECE95}"/>
          </ac:spMkLst>
        </pc:spChg>
        <pc:picChg chg="mod">
          <ac:chgData name="Smith, Kathryn, Prof [kathryns@sun.ac.za]" userId="09e396ae-0ab2-4a73-bf61-eef1c66cb966" providerId="ADAL" clId="{673D9244-CB5C-4266-A393-187D59002485}" dt="2025-08-25T17:55:14.378" v="1682" actId="1076"/>
          <ac:picMkLst>
            <pc:docMk/>
            <pc:sldMk cId="2474378561" sldId="1007"/>
            <ac:picMk id="4" creationId="{CE4D9337-730D-7EDF-36A0-C13D351F91FF}"/>
          </ac:picMkLst>
        </pc:picChg>
        <pc:picChg chg="mod">
          <ac:chgData name="Smith, Kathryn, Prof [kathryns@sun.ac.za]" userId="09e396ae-0ab2-4a73-bf61-eef1c66cb966" providerId="ADAL" clId="{673D9244-CB5C-4266-A393-187D59002485}" dt="2025-08-25T17:58:03.568" v="1698" actId="1076"/>
          <ac:picMkLst>
            <pc:docMk/>
            <pc:sldMk cId="2474378561" sldId="1007"/>
            <ac:picMk id="6" creationId="{35EF2FFF-0F5F-5BA8-50E5-9FB16EDE5DF8}"/>
          </ac:picMkLst>
        </pc:picChg>
        <pc:picChg chg="mod">
          <ac:chgData name="Smith, Kathryn, Prof [kathryns@sun.ac.za]" userId="09e396ae-0ab2-4a73-bf61-eef1c66cb966" providerId="ADAL" clId="{673D9244-CB5C-4266-A393-187D59002485}" dt="2025-08-25T17:58:39.150" v="1707" actId="1076"/>
          <ac:picMkLst>
            <pc:docMk/>
            <pc:sldMk cId="2474378561" sldId="1007"/>
            <ac:picMk id="7" creationId="{8AC1F110-6BAE-14CF-1549-C632CA26464B}"/>
          </ac:picMkLst>
        </pc:picChg>
        <pc:picChg chg="add mod ord">
          <ac:chgData name="Smith, Kathryn, Prof [kathryns@sun.ac.za]" userId="09e396ae-0ab2-4a73-bf61-eef1c66cb966" providerId="ADAL" clId="{673D9244-CB5C-4266-A393-187D59002485}" dt="2025-08-25T17:58:32.674" v="1706" actId="1076"/>
          <ac:picMkLst>
            <pc:docMk/>
            <pc:sldMk cId="2474378561" sldId="1007"/>
            <ac:picMk id="9" creationId="{8EC04D22-04D8-80E9-FE89-F590A8E24BDB}"/>
          </ac:picMkLst>
        </pc:picChg>
        <pc:picChg chg="add mod">
          <ac:chgData name="Smith, Kathryn, Prof [kathryns@sun.ac.za]" userId="09e396ae-0ab2-4a73-bf61-eef1c66cb966" providerId="ADAL" clId="{673D9244-CB5C-4266-A393-187D59002485}" dt="2025-08-25T18:01:33.554" v="1721" actId="1076"/>
          <ac:picMkLst>
            <pc:docMk/>
            <pc:sldMk cId="2474378561" sldId="1007"/>
            <ac:picMk id="3074" creationId="{A4C6A89B-AEE8-8EE9-972B-5D5F5633B6E7}"/>
          </ac:picMkLst>
        </pc:picChg>
        <pc:picChg chg="add del mod">
          <ac:chgData name="Smith, Kathryn, Prof [kathryns@sun.ac.za]" userId="09e396ae-0ab2-4a73-bf61-eef1c66cb966" providerId="ADAL" clId="{673D9244-CB5C-4266-A393-187D59002485}" dt="2025-08-25T17:57:38.244" v="1690" actId="478"/>
          <ac:picMkLst>
            <pc:docMk/>
            <pc:sldMk cId="2474378561" sldId="1007"/>
            <ac:picMk id="3076" creationId="{54A8E5D4-BDDF-F02D-F64D-48325CA0E27F}"/>
          </ac:picMkLst>
        </pc:picChg>
        <pc:picChg chg="add mod">
          <ac:chgData name="Smith, Kathryn, Prof [kathryns@sun.ac.za]" userId="09e396ae-0ab2-4a73-bf61-eef1c66cb966" providerId="ADAL" clId="{673D9244-CB5C-4266-A393-187D59002485}" dt="2025-08-25T18:01:39.691" v="1723" actId="1076"/>
          <ac:picMkLst>
            <pc:docMk/>
            <pc:sldMk cId="2474378561" sldId="1007"/>
            <ac:picMk id="3078" creationId="{E3FB701D-61D3-0715-8D7B-F3632F416E15}"/>
          </ac:picMkLst>
        </pc:picChg>
      </pc:sldChg>
      <pc:sldChg chg="addSp delSp modSp add mod ord">
        <pc:chgData name="Smith, Kathryn, Prof [kathryns@sun.ac.za]" userId="09e396ae-0ab2-4a73-bf61-eef1c66cb966" providerId="ADAL" clId="{673D9244-CB5C-4266-A393-187D59002485}" dt="2025-08-25T18:03:45.149" v="1735" actId="1076"/>
        <pc:sldMkLst>
          <pc:docMk/>
          <pc:sldMk cId="2568076776" sldId="1008"/>
        </pc:sldMkLst>
        <pc:spChg chg="del">
          <ac:chgData name="Smith, Kathryn, Prof [kathryns@sun.ac.za]" userId="09e396ae-0ab2-4a73-bf61-eef1c66cb966" providerId="ADAL" clId="{673D9244-CB5C-4266-A393-187D59002485}" dt="2025-08-25T15:33:59.030" v="771" actId="478"/>
          <ac:spMkLst>
            <pc:docMk/>
            <pc:sldMk cId="2568076776" sldId="1008"/>
            <ac:spMk id="5" creationId="{F3409AD1-47C3-43A0-26A6-C0D27F4C2B4F}"/>
          </ac:spMkLst>
        </pc:spChg>
        <pc:spChg chg="add del mod">
          <ac:chgData name="Smith, Kathryn, Prof [kathryns@sun.ac.za]" userId="09e396ae-0ab2-4a73-bf61-eef1c66cb966" providerId="ADAL" clId="{673D9244-CB5C-4266-A393-187D59002485}" dt="2025-08-25T18:03:45.149" v="1735" actId="1076"/>
          <ac:spMkLst>
            <pc:docMk/>
            <pc:sldMk cId="2568076776" sldId="1008"/>
            <ac:spMk id="12" creationId="{387B945A-9454-CA3B-4F3A-1BDBF11F7944}"/>
          </ac:spMkLst>
        </pc:spChg>
        <pc:spChg chg="del">
          <ac:chgData name="Smith, Kathryn, Prof [kathryns@sun.ac.za]" userId="09e396ae-0ab2-4a73-bf61-eef1c66cb966" providerId="ADAL" clId="{673D9244-CB5C-4266-A393-187D59002485}" dt="2025-08-25T15:34:33.147" v="791" actId="478"/>
          <ac:spMkLst>
            <pc:docMk/>
            <pc:sldMk cId="2568076776" sldId="1008"/>
            <ac:spMk id="16" creationId="{A6A5D067-030D-A494-A65D-0B987992AC2D}"/>
          </ac:spMkLst>
        </pc:spChg>
        <pc:spChg chg="del">
          <ac:chgData name="Smith, Kathryn, Prof [kathryns@sun.ac.za]" userId="09e396ae-0ab2-4a73-bf61-eef1c66cb966" providerId="ADAL" clId="{673D9244-CB5C-4266-A393-187D59002485}" dt="2025-08-25T15:33:57.762" v="770" actId="478"/>
          <ac:spMkLst>
            <pc:docMk/>
            <pc:sldMk cId="2568076776" sldId="1008"/>
            <ac:spMk id="20" creationId="{A0093C7C-B7E7-8947-C87B-FC8E1AB46A9C}"/>
          </ac:spMkLst>
        </pc:spChg>
        <pc:picChg chg="add mod modCrop">
          <ac:chgData name="Smith, Kathryn, Prof [kathryns@sun.ac.za]" userId="09e396ae-0ab2-4a73-bf61-eef1c66cb966" providerId="ADAL" clId="{673D9244-CB5C-4266-A393-187D59002485}" dt="2025-08-25T15:36:44.117" v="795" actId="732"/>
          <ac:picMkLst>
            <pc:docMk/>
            <pc:sldMk cId="2568076776" sldId="1008"/>
            <ac:picMk id="4" creationId="{2C856361-08D2-24FE-895C-0B61FA3BA5AD}"/>
          </ac:picMkLst>
        </pc:picChg>
        <pc:picChg chg="del">
          <ac:chgData name="Smith, Kathryn, Prof [kathryns@sun.ac.za]" userId="09e396ae-0ab2-4a73-bf61-eef1c66cb966" providerId="ADAL" clId="{673D9244-CB5C-4266-A393-187D59002485}" dt="2025-08-25T15:34:32.096" v="790" actId="478"/>
          <ac:picMkLst>
            <pc:docMk/>
            <pc:sldMk cId="2568076776" sldId="1008"/>
            <ac:picMk id="41" creationId="{6C46383F-2467-9FE8-82FA-3BDF9B6CEB46}"/>
          </ac:picMkLst>
        </pc:picChg>
        <pc:picChg chg="del">
          <ac:chgData name="Smith, Kathryn, Prof [kathryns@sun.ac.za]" userId="09e396ae-0ab2-4a73-bf61-eef1c66cb966" providerId="ADAL" clId="{673D9244-CB5C-4266-A393-187D59002485}" dt="2025-08-25T15:34:31.636" v="789" actId="478"/>
          <ac:picMkLst>
            <pc:docMk/>
            <pc:sldMk cId="2568076776" sldId="1008"/>
            <ac:picMk id="43" creationId="{328CEB58-B929-18CD-F443-E1DCC393FB60}"/>
          </ac:picMkLst>
        </pc:picChg>
      </pc:sldChg>
      <pc:sldChg chg="add del">
        <pc:chgData name="Smith, Kathryn, Prof [kathryns@sun.ac.za]" userId="09e396ae-0ab2-4a73-bf61-eef1c66cb966" providerId="ADAL" clId="{673D9244-CB5C-4266-A393-187D59002485}" dt="2025-08-25T17:33:59.774" v="1360" actId="2696"/>
        <pc:sldMkLst>
          <pc:docMk/>
          <pc:sldMk cId="1473055033" sldId="1009"/>
        </pc:sldMkLst>
      </pc:sldChg>
      <pc:sldChg chg="modSp add mod">
        <pc:chgData name="Smith, Kathryn, Prof [kathryns@sun.ac.za]" userId="09e396ae-0ab2-4a73-bf61-eef1c66cb966" providerId="ADAL" clId="{673D9244-CB5C-4266-A393-187D59002485}" dt="2025-08-25T16:20:59.156" v="1152" actId="1076"/>
        <pc:sldMkLst>
          <pc:docMk/>
          <pc:sldMk cId="3831269413" sldId="1010"/>
        </pc:sldMkLst>
        <pc:spChg chg="mod">
          <ac:chgData name="Smith, Kathryn, Prof [kathryns@sun.ac.za]" userId="09e396ae-0ab2-4a73-bf61-eef1c66cb966" providerId="ADAL" clId="{673D9244-CB5C-4266-A393-187D59002485}" dt="2025-08-25T16:20:45.154" v="1151" actId="1076"/>
          <ac:spMkLst>
            <pc:docMk/>
            <pc:sldMk cId="3831269413" sldId="1010"/>
            <ac:spMk id="5" creationId="{44F66590-55A4-8075-7C66-5A2EB896C437}"/>
          </ac:spMkLst>
        </pc:spChg>
        <pc:spChg chg="mod">
          <ac:chgData name="Smith, Kathryn, Prof [kathryns@sun.ac.za]" userId="09e396ae-0ab2-4a73-bf61-eef1c66cb966" providerId="ADAL" clId="{673D9244-CB5C-4266-A393-187D59002485}" dt="2025-08-25T16:20:59.156" v="1152" actId="1076"/>
          <ac:spMkLst>
            <pc:docMk/>
            <pc:sldMk cId="3831269413" sldId="1010"/>
            <ac:spMk id="10" creationId="{D34702D0-251F-A141-F09E-29F77845794D}"/>
          </ac:spMkLst>
        </pc:spChg>
      </pc:sldChg>
      <pc:sldChg chg="add mod ord modShow">
        <pc:chgData name="Smith, Kathryn, Prof [kathryns@sun.ac.za]" userId="09e396ae-0ab2-4a73-bf61-eef1c66cb966" providerId="ADAL" clId="{673D9244-CB5C-4266-A393-187D59002485}" dt="2025-08-25T17:37:25.444" v="1369"/>
        <pc:sldMkLst>
          <pc:docMk/>
          <pc:sldMk cId="1457612935" sldId="1011"/>
        </pc:sldMkLst>
      </pc:sldChg>
      <pc:sldChg chg="add">
        <pc:chgData name="Smith, Kathryn, Prof [kathryns@sun.ac.za]" userId="09e396ae-0ab2-4a73-bf61-eef1c66cb966" providerId="ADAL" clId="{673D9244-CB5C-4266-A393-187D59002485}" dt="2025-08-25T16:26:00.297" v="1155"/>
        <pc:sldMkLst>
          <pc:docMk/>
          <pc:sldMk cId="2954847233" sldId="1012"/>
        </pc:sldMkLst>
      </pc:sldChg>
      <pc:sldChg chg="addSp delSp modSp add mod">
        <pc:chgData name="Smith, Kathryn, Prof [kathryns@sun.ac.za]" userId="09e396ae-0ab2-4a73-bf61-eef1c66cb966" providerId="ADAL" clId="{673D9244-CB5C-4266-A393-187D59002485}" dt="2025-08-25T16:29:42.612" v="1225" actId="478"/>
        <pc:sldMkLst>
          <pc:docMk/>
          <pc:sldMk cId="1983749841" sldId="1013"/>
        </pc:sldMkLst>
        <pc:spChg chg="del">
          <ac:chgData name="Smith, Kathryn, Prof [kathryns@sun.ac.za]" userId="09e396ae-0ab2-4a73-bf61-eef1c66cb966" providerId="ADAL" clId="{673D9244-CB5C-4266-A393-187D59002485}" dt="2025-08-25T16:29:39.052" v="1223" actId="478"/>
          <ac:spMkLst>
            <pc:docMk/>
            <pc:sldMk cId="1983749841" sldId="1013"/>
            <ac:spMk id="14" creationId="{F828646F-6000-B440-A8BF-4673DE5AA289}"/>
          </ac:spMkLst>
        </pc:spChg>
        <pc:spChg chg="add del mod">
          <ac:chgData name="Smith, Kathryn, Prof [kathryns@sun.ac.za]" userId="09e396ae-0ab2-4a73-bf61-eef1c66cb966" providerId="ADAL" clId="{673D9244-CB5C-4266-A393-187D59002485}" dt="2025-08-25T16:29:42.612" v="1225" actId="478"/>
          <ac:spMkLst>
            <pc:docMk/>
            <pc:sldMk cId="1983749841" sldId="1013"/>
            <ac:spMk id="26" creationId="{75EB9489-D663-FD0A-0020-7D935F83D5E8}"/>
          </ac:spMkLst>
        </pc:spChg>
        <pc:spChg chg="add mod">
          <ac:chgData name="Smith, Kathryn, Prof [kathryns@sun.ac.za]" userId="09e396ae-0ab2-4a73-bf61-eef1c66cb966" providerId="ADAL" clId="{673D9244-CB5C-4266-A393-187D59002485}" dt="2025-08-25T16:29:39.289" v="1224"/>
          <ac:spMkLst>
            <pc:docMk/>
            <pc:sldMk cId="1983749841" sldId="1013"/>
            <ac:spMk id="27" creationId="{9965A991-EC71-D776-AD73-8CE241F60DF5}"/>
          </ac:spMkLst>
        </pc:spChg>
      </pc:sldChg>
      <pc:sldChg chg="add del">
        <pc:chgData name="Smith, Kathryn, Prof [kathryns@sun.ac.za]" userId="09e396ae-0ab2-4a73-bf61-eef1c66cb966" providerId="ADAL" clId="{673D9244-CB5C-4266-A393-187D59002485}" dt="2025-08-25T18:06:02.398" v="1740" actId="2890"/>
        <pc:sldMkLst>
          <pc:docMk/>
          <pc:sldMk cId="915231062" sldId="1014"/>
        </pc:sldMkLst>
      </pc:sldChg>
      <pc:sldChg chg="addSp delSp modSp add mod">
        <pc:chgData name="Smith, Kathryn, Prof [kathryns@sun.ac.za]" userId="09e396ae-0ab2-4a73-bf61-eef1c66cb966" providerId="ADAL" clId="{673D9244-CB5C-4266-A393-187D59002485}" dt="2025-08-25T18:38:22.122" v="2185" actId="1076"/>
        <pc:sldMkLst>
          <pc:docMk/>
          <pc:sldMk cId="4250709962" sldId="1014"/>
        </pc:sldMkLst>
        <pc:spChg chg="mod">
          <ac:chgData name="Smith, Kathryn, Prof [kathryns@sun.ac.za]" userId="09e396ae-0ab2-4a73-bf61-eef1c66cb966" providerId="ADAL" clId="{673D9244-CB5C-4266-A393-187D59002485}" dt="2025-08-25T18:35:45.147" v="2170" actId="20577"/>
          <ac:spMkLst>
            <pc:docMk/>
            <pc:sldMk cId="4250709962" sldId="1014"/>
            <ac:spMk id="9" creationId="{657A67FB-DFDB-703A-342E-3C8EBA1BA016}"/>
          </ac:spMkLst>
        </pc:spChg>
        <pc:grpChg chg="del">
          <ac:chgData name="Smith, Kathryn, Prof [kathryns@sun.ac.za]" userId="09e396ae-0ab2-4a73-bf61-eef1c66cb966" providerId="ADAL" clId="{673D9244-CB5C-4266-A393-187D59002485}" dt="2025-08-25T18:16:15.325" v="2073" actId="478"/>
          <ac:grpSpMkLst>
            <pc:docMk/>
            <pc:sldMk cId="4250709962" sldId="1014"/>
            <ac:grpSpMk id="4" creationId="{C3BD025A-B3C0-B141-F1B7-B77EC1927611}"/>
          </ac:grpSpMkLst>
        </pc:grpChg>
        <pc:picChg chg="add del mod modCrop">
          <ac:chgData name="Smith, Kathryn, Prof [kathryns@sun.ac.za]" userId="09e396ae-0ab2-4a73-bf61-eef1c66cb966" providerId="ADAL" clId="{673D9244-CB5C-4266-A393-187D59002485}" dt="2025-08-25T18:37:30.352" v="2177" actId="21"/>
          <ac:picMkLst>
            <pc:docMk/>
            <pc:sldMk cId="4250709962" sldId="1014"/>
            <ac:picMk id="6" creationId="{2D97B16A-862F-F6B7-E8B8-954DC50D8A26}"/>
          </ac:picMkLst>
        </pc:picChg>
        <pc:picChg chg="del">
          <ac:chgData name="Smith, Kathryn, Prof [kathryns@sun.ac.za]" userId="09e396ae-0ab2-4a73-bf61-eef1c66cb966" providerId="ADAL" clId="{673D9244-CB5C-4266-A393-187D59002485}" dt="2025-08-25T18:16:16.259" v="2075" actId="478"/>
          <ac:picMkLst>
            <pc:docMk/>
            <pc:sldMk cId="4250709962" sldId="1014"/>
            <ac:picMk id="11" creationId="{F8A43B18-62D9-19EA-AE06-5C65806778EC}"/>
          </ac:picMkLst>
        </pc:picChg>
        <pc:picChg chg="add mod">
          <ac:chgData name="Smith, Kathryn, Prof [kathryns@sun.ac.za]" userId="09e396ae-0ab2-4a73-bf61-eef1c66cb966" providerId="ADAL" clId="{673D9244-CB5C-4266-A393-187D59002485}" dt="2025-08-25T18:36:14.675" v="2172" actId="1076"/>
          <ac:picMkLst>
            <pc:docMk/>
            <pc:sldMk cId="4250709962" sldId="1014"/>
            <ac:picMk id="12" creationId="{8E666618-8335-3794-0B8A-3506049CEC44}"/>
          </ac:picMkLst>
        </pc:picChg>
        <pc:picChg chg="add mod modCrop">
          <ac:chgData name="Smith, Kathryn, Prof [kathryns@sun.ac.za]" userId="09e396ae-0ab2-4a73-bf61-eef1c66cb966" providerId="ADAL" clId="{673D9244-CB5C-4266-A393-187D59002485}" dt="2025-08-25T18:36:05.196" v="2171" actId="1076"/>
          <ac:picMkLst>
            <pc:docMk/>
            <pc:sldMk cId="4250709962" sldId="1014"/>
            <ac:picMk id="14" creationId="{978680C8-11D8-097B-FA67-30570D71B879}"/>
          </ac:picMkLst>
        </pc:picChg>
        <pc:picChg chg="add mod">
          <ac:chgData name="Smith, Kathryn, Prof [kathryns@sun.ac.za]" userId="09e396ae-0ab2-4a73-bf61-eef1c66cb966" providerId="ADAL" clId="{673D9244-CB5C-4266-A393-187D59002485}" dt="2025-08-25T18:34:04.395" v="2128" actId="1076"/>
          <ac:picMkLst>
            <pc:docMk/>
            <pc:sldMk cId="4250709962" sldId="1014"/>
            <ac:picMk id="16" creationId="{EE79130B-7F23-B727-1D0D-12DB1C358D12}"/>
          </ac:picMkLst>
        </pc:picChg>
        <pc:picChg chg="add mod ord">
          <ac:chgData name="Smith, Kathryn, Prof [kathryns@sun.ac.za]" userId="09e396ae-0ab2-4a73-bf61-eef1c66cb966" providerId="ADAL" clId="{673D9244-CB5C-4266-A393-187D59002485}" dt="2025-08-25T18:37:42.913" v="2179" actId="14100"/>
          <ac:picMkLst>
            <pc:docMk/>
            <pc:sldMk cId="4250709962" sldId="1014"/>
            <ac:picMk id="18" creationId="{123821E7-686B-FC44-F861-3EA4F106A258}"/>
          </ac:picMkLst>
        </pc:picChg>
        <pc:picChg chg="add mod ord">
          <ac:chgData name="Smith, Kathryn, Prof [kathryns@sun.ac.za]" userId="09e396ae-0ab2-4a73-bf61-eef1c66cb966" providerId="ADAL" clId="{673D9244-CB5C-4266-A393-187D59002485}" dt="2025-08-25T18:38:22.122" v="2185" actId="1076"/>
          <ac:picMkLst>
            <pc:docMk/>
            <pc:sldMk cId="4250709962" sldId="1014"/>
            <ac:picMk id="20" creationId="{A04E1E48-489E-3D21-0536-4FDB454F2C10}"/>
          </ac:picMkLst>
        </pc:picChg>
        <pc:picChg chg="del">
          <ac:chgData name="Smith, Kathryn, Prof [kathryns@sun.ac.za]" userId="09e396ae-0ab2-4a73-bf61-eef1c66cb966" providerId="ADAL" clId="{673D9244-CB5C-4266-A393-187D59002485}" dt="2025-08-25T18:16:15.781" v="2074" actId="478"/>
          <ac:picMkLst>
            <pc:docMk/>
            <pc:sldMk cId="4250709962" sldId="1014"/>
            <ac:picMk id="2050" creationId="{6D6D9CE5-CA95-21BA-117D-CACA72FDC10C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1088EE7B-9659-454D-997B-71ED8443566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D8BA816-A243-42AD-B644-18062E0EF06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4EB676-BE62-48C1-91E2-11B60FB35179}" type="datetimeFigureOut">
              <a:rPr lang="en-ZA" smtClean="0"/>
              <a:t>2025/08/24</a:t>
            </a:fld>
            <a:endParaRPr lang="en-Z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A2FE814-DAB1-456B-9732-CD9EF9C49DA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9E45C4A-2971-45BB-97D5-5E3CF434C77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F3E95E-9073-4D95-8EE0-2C0786C8D08C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420959541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BD69B49-EEFB-4B49-ACAD-82B53A8DDF70}" type="datetimeFigureOut">
              <a:rPr lang="en-US" smtClean="0"/>
              <a:t>8/24/2025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9BF6EFC-B03E-874C-9CD9-41B66C8AE1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4995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BF6EFC-B03E-874C-9CD9-41B66C8AE1E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620163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F366B5-32B6-4A91-0551-25656CD35F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9B343B8-96FF-DD48-DC05-C903B0DB733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23D3C62-8296-2B38-FAFA-15C20F95442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3D digital workflow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5473A4-2B12-EB6D-886A-494ABCFA117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BF6EFC-B03E-874C-9CD9-41B66C8AE1E7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066035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000" dirty="0"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BF6EFC-B03E-874C-9CD9-41B66C8AE1E7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152645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spcBef>
                <a:spcPts val="200"/>
              </a:spcBef>
              <a:buFont typeface="Arial" panose="020B0604020202020204" pitchFamily="34" charset="0"/>
              <a:buChar char="•"/>
            </a:pPr>
            <a:r>
              <a:rPr lang="en-ZA" sz="1000" dirty="0"/>
              <a:t>Identify gaps and areas of improved communication between stakeholders, methods and reporting. </a:t>
            </a:r>
          </a:p>
          <a:p>
            <a:pPr marL="285750" indent="-285750">
              <a:spcBef>
                <a:spcPts val="200"/>
              </a:spcBef>
              <a:buFont typeface="Arial" panose="020B0604020202020204" pitchFamily="34" charset="0"/>
              <a:buChar char="•"/>
            </a:pPr>
            <a:r>
              <a:rPr lang="en-ZA" sz="1000" dirty="0"/>
              <a:t>Create documents, policies, knowledge-sharing and skills development opportunities to address gaps.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ZA" sz="1000" dirty="0"/>
              <a:t>Establish a plan and protocol with relevant stakeholders for dissemination of the generated facial depictions</a:t>
            </a:r>
            <a:endParaRPr lang="en-GB" sz="1000" dirty="0"/>
          </a:p>
          <a:p>
            <a:endParaRPr lang="en-GB" sz="1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BF6EFC-B03E-874C-9CD9-41B66C8AE1E7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717565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3C4CBD-C8BB-4C53-F1CF-92B68765D8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E7EE93B-9978-5838-AD03-8D04457457E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30C7E07-89BD-949F-DBB8-F2172329914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spcBef>
                <a:spcPts val="200"/>
              </a:spcBef>
              <a:buFont typeface="Arial" panose="020B0604020202020204" pitchFamily="34" charset="0"/>
              <a:buChar char="•"/>
            </a:pPr>
            <a:r>
              <a:rPr lang="en-ZA" sz="1000" dirty="0"/>
              <a:t>Identify gaps and areas of improved communication between stakeholders, methods and reporting. </a:t>
            </a:r>
          </a:p>
          <a:p>
            <a:pPr marL="285750" indent="-285750">
              <a:spcBef>
                <a:spcPts val="200"/>
              </a:spcBef>
              <a:buFont typeface="Arial" panose="020B0604020202020204" pitchFamily="34" charset="0"/>
              <a:buChar char="•"/>
            </a:pPr>
            <a:r>
              <a:rPr lang="en-ZA" sz="1000" dirty="0"/>
              <a:t>Create documents, policies, knowledge-sharing and skills development opportunities to address gaps.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ZA" sz="1000" dirty="0"/>
              <a:t>Establish a plan and protocol with relevant stakeholders for dissemination of the generated facial depictions</a:t>
            </a:r>
            <a:endParaRPr lang="en-GB" sz="1000" dirty="0"/>
          </a:p>
          <a:p>
            <a:endParaRPr lang="en-GB" sz="1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8B32CB-FDD4-5B50-241C-CF7BDEE6629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BF6EFC-B03E-874C-9CD9-41B66C8AE1E7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14238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F1F19B-575F-76ED-D360-384AFF1476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A6A546D-DE96-7456-5B56-869D07D4BCB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AEB3AD4-642A-904A-D191-EC0FCD3F255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1E650F-36FC-8C82-D04A-C565FE2C3DC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BF6EFC-B03E-874C-9CD9-41B66C8AE1E7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813664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495275-2676-BAB7-98C2-6788F9DA34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2CA9A94-FA50-F195-6388-A2BA5C3E01D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542E883-7A04-B078-948B-96819389D1B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44EBEC-437A-622C-5C7C-D467221B17C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BF6EFC-B03E-874C-9CD9-41B66C8AE1E7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956708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14B3F1-B055-016B-889B-5CDFAD8DDE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8AFBC2C-9601-7AFF-7C62-C4DE0D9CEFE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BDD1505-1771-15DD-2BF1-7DEBE3A63DC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3F2B7E-C670-8DA6-0996-3180E9F694A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BF6EFC-B03E-874C-9CD9-41B66C8AE1E7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731292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BF6EFC-B03E-874C-9CD9-41B66C8AE1E7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42044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2297E9-BA17-A280-362C-09D3985DC4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4581F71-5945-17B4-05EF-74C9265B4FA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3FEE7B5-C430-E180-E8CD-912AE3FF086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5B175A-29F3-0D6F-C89B-E350B9EE251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BF6EFC-B03E-874C-9CD9-41B66C8AE1E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423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BF6EFC-B03E-874C-9CD9-41B66C8AE1E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83393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What do we make of multiple depictions of the same individual?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BF6EFC-B03E-874C-9CD9-41B66C8AE1E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69439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BF6EFC-B03E-874C-9CD9-41B66C8AE1E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89908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BF6EFC-B03E-874C-9CD9-41B66C8AE1E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28109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BF6EFC-B03E-874C-9CD9-41B66C8AE1E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73420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000" dirty="0"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BF6EFC-B03E-874C-9CD9-41B66C8AE1E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191966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BF6EFC-B03E-874C-9CD9-41B66C8AE1E7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63136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7" Type="http://schemas.openxmlformats.org/officeDocument/2006/relationships/image" Target="../media/image11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png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7" Type="http://schemas.openxmlformats.org/officeDocument/2006/relationships/image" Target="../media/image11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png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9.sv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0.svg"/><Relationship Id="rId4" Type="http://schemas.openxmlformats.org/officeDocument/2006/relationships/image" Target="../media/image19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9.sv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9.svg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11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png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Layouts/_rels/slideLayout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11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png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7" Type="http://schemas.openxmlformats.org/officeDocument/2006/relationships/image" Target="../media/image11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png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&amp; End Slide O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upergraphic">
            <a:extLst>
              <a:ext uri="{FF2B5EF4-FFF2-40B4-BE49-F238E27FC236}">
                <a16:creationId xmlns:a16="http://schemas.microsoft.com/office/drawing/2014/main" id="{5B248510-4BC7-9345-88FC-2E0C971BA74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014959" y="1341439"/>
            <a:ext cx="1196970" cy="1837209"/>
          </a:xfrm>
          <a:prstGeom prst="rect">
            <a:avLst/>
          </a:prstGeom>
        </p:spPr>
      </p:pic>
      <p:cxnSp>
        <p:nvCxnSpPr>
          <p:cNvPr id="5" name="Gold H Line">
            <a:extLst>
              <a:ext uri="{FF2B5EF4-FFF2-40B4-BE49-F238E27FC236}">
                <a16:creationId xmlns:a16="http://schemas.microsoft.com/office/drawing/2014/main" id="{D2E91EF0-985A-D444-B885-44EABE549784}"/>
              </a:ext>
            </a:extLst>
          </p:cNvPr>
          <p:cNvCxnSpPr/>
          <p:nvPr userDrawn="1"/>
        </p:nvCxnSpPr>
        <p:spPr>
          <a:xfrm>
            <a:off x="0" y="1341438"/>
            <a:ext cx="12192000" cy="0"/>
          </a:xfrm>
          <a:prstGeom prst="line">
            <a:avLst/>
          </a:prstGeom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9" name="Title">
            <a:extLst>
              <a:ext uri="{FF2B5EF4-FFF2-40B4-BE49-F238E27FC236}">
                <a16:creationId xmlns:a16="http://schemas.microsoft.com/office/drawing/2014/main" id="{62CE03E8-B1C3-CC40-B8F9-5DD639D93B9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8668" y="286559"/>
            <a:ext cx="8328565" cy="1019176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CLICK TO EDIT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60266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947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-heading + Content on Pattern Panel Sand Bg">
    <p:bg>
      <p:bgPr>
        <a:solidFill>
          <a:schemeClr val="accent2">
            <a:lumMod val="20000"/>
            <a:lumOff val="80000"/>
            <a:alpha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attern">
            <a:extLst>
              <a:ext uri="{FF2B5EF4-FFF2-40B4-BE49-F238E27FC236}">
                <a16:creationId xmlns:a16="http://schemas.microsoft.com/office/drawing/2014/main" id="{D1F2E50E-95E6-FC4E-962F-EC9D3C8E6FB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duotone>
              <a:schemeClr val="accent2">
                <a:shade val="45000"/>
                <a:satMod val="135000"/>
              </a:schemeClr>
              <a:prstClr val="white"/>
            </a:duotone>
            <a:alphaModFix amt="6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r="67065"/>
          <a:stretch/>
        </p:blipFill>
        <p:spPr>
          <a:xfrm>
            <a:off x="1380" y="1342422"/>
            <a:ext cx="4041984" cy="5256000"/>
          </a:xfrm>
          <a:prstGeom prst="rect">
            <a:avLst/>
          </a:prstGeom>
        </p:spPr>
      </p:pic>
      <p:grpSp>
        <p:nvGrpSpPr>
          <p:cNvPr id="13" name="Bottom Corner Cover Ups">
            <a:extLst>
              <a:ext uri="{FF2B5EF4-FFF2-40B4-BE49-F238E27FC236}">
                <a16:creationId xmlns:a16="http://schemas.microsoft.com/office/drawing/2014/main" id="{B3C7A21B-1B7F-7C48-A146-B42CAF24A16C}"/>
              </a:ext>
            </a:extLst>
          </p:cNvPr>
          <p:cNvGrpSpPr/>
          <p:nvPr userDrawn="1"/>
        </p:nvGrpSpPr>
        <p:grpSpPr>
          <a:xfrm>
            <a:off x="0" y="5911729"/>
            <a:ext cx="12192027" cy="949000"/>
            <a:chOff x="0" y="5911729"/>
            <a:chExt cx="12192027" cy="949000"/>
          </a:xfrm>
        </p:grpSpPr>
        <p:pic>
          <p:nvPicPr>
            <p:cNvPr id="14" name="SU.Footer.Shape.White.Cover.R">
              <a:extLst>
                <a:ext uri="{FF2B5EF4-FFF2-40B4-BE49-F238E27FC236}">
                  <a16:creationId xmlns:a16="http://schemas.microsoft.com/office/drawing/2014/main" id="{4E7E269D-C46B-D74D-ADD3-C0B4C411F72A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l="95482" b="18185"/>
            <a:stretch/>
          </p:blipFill>
          <p:spPr>
            <a:xfrm>
              <a:off x="11641165" y="5911729"/>
              <a:ext cx="550862" cy="949000"/>
            </a:xfrm>
            <a:prstGeom prst="rect">
              <a:avLst/>
            </a:prstGeom>
          </p:spPr>
        </p:pic>
        <p:pic>
          <p:nvPicPr>
            <p:cNvPr id="15" name="SU.Footer.Shape.White.Cover.L">
              <a:extLst>
                <a:ext uri="{FF2B5EF4-FFF2-40B4-BE49-F238E27FC236}">
                  <a16:creationId xmlns:a16="http://schemas.microsoft.com/office/drawing/2014/main" id="{643164C7-3D42-2F47-9B4F-124EA0300755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 r="95768" b="18185"/>
            <a:stretch/>
          </p:blipFill>
          <p:spPr>
            <a:xfrm>
              <a:off x="0" y="5911729"/>
              <a:ext cx="515938" cy="949000"/>
            </a:xfrm>
            <a:prstGeom prst="rect">
              <a:avLst/>
            </a:prstGeom>
          </p:spPr>
        </p:pic>
      </p:grpSp>
      <p:sp>
        <p:nvSpPr>
          <p:cNvPr id="4" name="Content Placeholder ">
            <a:extLst>
              <a:ext uri="{FF2B5EF4-FFF2-40B4-BE49-F238E27FC236}">
                <a16:creationId xmlns:a16="http://schemas.microsoft.com/office/drawing/2014/main" id="{4A0A04E6-82A6-6342-BC69-1852DDFBABA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298506" y="1446551"/>
            <a:ext cx="7342632" cy="5066675"/>
          </a:xfrm>
        </p:spPr>
        <p:txBody>
          <a:bodyPr>
            <a:normAutofit lnSpcReduction="10000"/>
          </a:bodyPr>
          <a:lstStyle/>
          <a:p>
            <a:r>
              <a:rPr lang="en-GB" dirty="0"/>
              <a:t>Content placeholder</a:t>
            </a:r>
          </a:p>
        </p:txBody>
      </p:sp>
      <p:sp>
        <p:nvSpPr>
          <p:cNvPr id="5" name="Sub-heading">
            <a:extLst>
              <a:ext uri="{FF2B5EF4-FFF2-40B4-BE49-F238E27FC236}">
                <a16:creationId xmlns:a16="http://schemas.microsoft.com/office/drawing/2014/main" id="{75341AAE-B2DE-0D44-A2FA-007F38E9486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8668" y="1446551"/>
            <a:ext cx="3524695" cy="5066674"/>
          </a:xfrm>
        </p:spPr>
        <p:txBody>
          <a:bodyPr anchor="t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Tx/>
              <a:buNone/>
              <a:tabLst/>
              <a:defRPr lang="en-GB" sz="2800" b="0" i="0" kern="1200" dirty="0">
                <a:solidFill>
                  <a:schemeClr val="accent2"/>
                </a:solidFill>
                <a:latin typeface="Aptos" panose="020B0004020202020204" pitchFamily="34" charset="0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>
                <a:cs typeface="+mn-cs"/>
              </a:rPr>
              <a:t>Sub-heading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4F38FE0C-DEEE-374F-87A7-4115B8F042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8668" y="286559"/>
            <a:ext cx="8328565" cy="1019176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CLICK TO EDIT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53906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ual Layout Slide on Sand Bg">
    <p:bg>
      <p:bgPr>
        <a:solidFill>
          <a:schemeClr val="accent2">
            <a:lumMod val="20000"/>
            <a:lumOff val="80000"/>
            <a:alpha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White Rectangle">
            <a:extLst>
              <a:ext uri="{FF2B5EF4-FFF2-40B4-BE49-F238E27FC236}">
                <a16:creationId xmlns:a16="http://schemas.microsoft.com/office/drawing/2014/main" id="{16180752-C10C-8440-9EE3-94FE745DE7CB}"/>
              </a:ext>
            </a:extLst>
          </p:cNvPr>
          <p:cNvSpPr/>
          <p:nvPr userDrawn="1"/>
        </p:nvSpPr>
        <p:spPr>
          <a:xfrm>
            <a:off x="0" y="0"/>
            <a:ext cx="12192000" cy="13389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Content Placeholder  2">
            <a:extLst>
              <a:ext uri="{FF2B5EF4-FFF2-40B4-BE49-F238E27FC236}">
                <a16:creationId xmlns:a16="http://schemas.microsoft.com/office/drawing/2014/main" id="{3DFF6234-ED27-674E-B499-43815E04B1F3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6305552" y="2093512"/>
            <a:ext cx="5335586" cy="4427209"/>
          </a:xfrm>
        </p:spPr>
        <p:txBody>
          <a:bodyPr>
            <a:normAutofit lnSpcReduction="10000"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None/>
              <a:tabLst/>
              <a:defRPr i="1">
                <a:solidFill>
                  <a:srgbClr val="4D5356"/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Content placeholder</a:t>
            </a:r>
          </a:p>
        </p:txBody>
      </p:sp>
      <p:sp>
        <p:nvSpPr>
          <p:cNvPr id="16" name="Sub-heading 2">
            <a:extLst>
              <a:ext uri="{FF2B5EF4-FFF2-40B4-BE49-F238E27FC236}">
                <a16:creationId xmlns:a16="http://schemas.microsoft.com/office/drawing/2014/main" id="{566B889E-5E19-884B-A6F6-A481CC7DE2E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305552" y="1382145"/>
            <a:ext cx="5335586" cy="644993"/>
          </a:xfrm>
        </p:spPr>
        <p:txBody>
          <a:bodyPr anchor="ctr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Tx/>
              <a:buNone/>
              <a:tabLst/>
              <a:defRPr lang="en-GB" sz="2800" b="0" i="1" kern="1200" dirty="0">
                <a:solidFill>
                  <a:schemeClr val="accent2"/>
                </a:solidFill>
                <a:latin typeface="Aptos" panose="020B0004020202020204" pitchFamily="34" charset="0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>
                <a:cs typeface="+mn-cs"/>
              </a:rPr>
              <a:t>Sub-heading</a:t>
            </a:r>
          </a:p>
        </p:txBody>
      </p:sp>
      <p:sp>
        <p:nvSpPr>
          <p:cNvPr id="22" name="Title 2">
            <a:extLst>
              <a:ext uri="{FF2B5EF4-FFF2-40B4-BE49-F238E27FC236}">
                <a16:creationId xmlns:a16="http://schemas.microsoft.com/office/drawing/2014/main" id="{F6537FBF-A738-EB4D-9E99-BDECCAA2CE5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305550" y="234093"/>
            <a:ext cx="5335587" cy="1019176"/>
          </a:xfrm>
        </p:spPr>
        <p:txBody>
          <a:bodyPr/>
          <a:lstStyle>
            <a:lvl1pPr marL="0" indent="0">
              <a:buFontTx/>
              <a:buNone/>
              <a:defRPr lang="en-GB" sz="3200" b="1" i="1" kern="1200" dirty="0" smtClean="0">
                <a:solidFill>
                  <a:schemeClr val="accent1"/>
                </a:solidFill>
                <a:latin typeface="Aptos" panose="020B0004020202020204" pitchFamily="34" charset="0"/>
                <a:ea typeface="+mj-ea"/>
                <a:cs typeface="+mj-cs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 dirty="0"/>
              <a:t>CLICK TO EDIT TITLE</a:t>
            </a:r>
          </a:p>
        </p:txBody>
      </p:sp>
      <p:sp>
        <p:nvSpPr>
          <p:cNvPr id="19" name="Content Placeholder 1">
            <a:extLst>
              <a:ext uri="{FF2B5EF4-FFF2-40B4-BE49-F238E27FC236}">
                <a16:creationId xmlns:a16="http://schemas.microsoft.com/office/drawing/2014/main" id="{1F49F80C-ACC3-A44A-8CC6-3C5EDE18096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18668" y="2098626"/>
            <a:ext cx="5367782" cy="4422095"/>
          </a:xfrm>
        </p:spPr>
        <p:txBody>
          <a:bodyPr>
            <a:normAutofit lnSpcReduction="10000"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None/>
              <a:tabLst/>
              <a:defRPr>
                <a:solidFill>
                  <a:srgbClr val="4D5356"/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Content placeholder</a:t>
            </a:r>
          </a:p>
        </p:txBody>
      </p:sp>
      <p:sp>
        <p:nvSpPr>
          <p:cNvPr id="20" name="Sub-heading 1">
            <a:extLst>
              <a:ext uri="{FF2B5EF4-FFF2-40B4-BE49-F238E27FC236}">
                <a16:creationId xmlns:a16="http://schemas.microsoft.com/office/drawing/2014/main" id="{B3F930F9-C039-AF47-823C-5530804EC88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8668" y="1379764"/>
            <a:ext cx="5367782" cy="644993"/>
          </a:xfrm>
        </p:spPr>
        <p:txBody>
          <a:bodyPr anchor="ctr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Tx/>
              <a:buNone/>
              <a:tabLst/>
              <a:defRPr lang="en-GB" sz="2800" b="0" i="0" kern="1200" dirty="0">
                <a:solidFill>
                  <a:schemeClr val="accent2"/>
                </a:solidFill>
                <a:latin typeface="Aptos" panose="020B0004020202020204" pitchFamily="34" charset="0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>
                <a:cs typeface="+mn-cs"/>
              </a:rPr>
              <a:t>Sub-heading</a:t>
            </a: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9EDA3B2F-BE8B-BF42-ABB3-E31B7ECCE83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8669" y="286559"/>
            <a:ext cx="5367782" cy="1019176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CLICK TO EDIT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55852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xColumns Layout Slide on Sand Bg">
    <p:bg>
      <p:bgPr>
        <a:solidFill>
          <a:schemeClr val="accent2">
            <a:lumMod val="20000"/>
            <a:lumOff val="80000"/>
            <a:alpha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White Rectangle">
            <a:extLst>
              <a:ext uri="{FF2B5EF4-FFF2-40B4-BE49-F238E27FC236}">
                <a16:creationId xmlns:a16="http://schemas.microsoft.com/office/drawing/2014/main" id="{257E3393-912E-0B49-AEEE-D6B9ACB96FDA}"/>
              </a:ext>
            </a:extLst>
          </p:cNvPr>
          <p:cNvSpPr/>
          <p:nvPr userDrawn="1"/>
        </p:nvSpPr>
        <p:spPr>
          <a:xfrm>
            <a:off x="0" y="0"/>
            <a:ext cx="12192000" cy="13389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7D3B1D8D-243B-DA40-B75D-A969A88B2F8F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8041138" y="2093513"/>
            <a:ext cx="3600000" cy="4404724"/>
          </a:xfrm>
        </p:spPr>
        <p:txBody>
          <a:bodyPr>
            <a:normAutofit lnSpcReduction="10000"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None/>
              <a:tabLst/>
              <a:defRPr i="0"/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Content placeholder</a:t>
            </a:r>
          </a:p>
        </p:txBody>
      </p:sp>
      <p:sp>
        <p:nvSpPr>
          <p:cNvPr id="16" name="Sub-heading 3">
            <a:extLst>
              <a:ext uri="{FF2B5EF4-FFF2-40B4-BE49-F238E27FC236}">
                <a16:creationId xmlns:a16="http://schemas.microsoft.com/office/drawing/2014/main" id="{651902F8-552C-7C40-AA8D-2CE4C4E180B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41138" y="1382145"/>
            <a:ext cx="3600000" cy="644993"/>
          </a:xfrm>
        </p:spPr>
        <p:txBody>
          <a:bodyPr anchor="ctr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Tx/>
              <a:buNone/>
              <a:tabLst/>
              <a:defRPr lang="en-GB" sz="2800" b="0" i="0" kern="1200" dirty="0">
                <a:solidFill>
                  <a:schemeClr val="accent2"/>
                </a:solidFill>
                <a:latin typeface="Aptos" panose="020B0004020202020204" pitchFamily="34" charset="0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>
                <a:cs typeface="+mn-cs"/>
              </a:rPr>
              <a:t>Sub-heading</a:t>
            </a:r>
          </a:p>
        </p:txBody>
      </p:sp>
      <p:sp>
        <p:nvSpPr>
          <p:cNvPr id="17" name="Title 3">
            <a:extLst>
              <a:ext uri="{FF2B5EF4-FFF2-40B4-BE49-F238E27FC236}">
                <a16:creationId xmlns:a16="http://schemas.microsoft.com/office/drawing/2014/main" id="{D70127F6-1B72-C84F-9735-3D0725E985F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041133" y="229952"/>
            <a:ext cx="3600000" cy="1060426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3200" b="1" i="0">
                <a:solidFill>
                  <a:schemeClr val="accent1"/>
                </a:solidFill>
                <a:latin typeface="Aptos" panose="020B0004020202020204" pitchFamily="34" charset="0"/>
              </a:defRPr>
            </a:lvl1pPr>
            <a:lvl2pPr marL="457200" indent="0">
              <a:buFontTx/>
              <a:buNone/>
              <a:defRPr b="1" i="1">
                <a:solidFill>
                  <a:schemeClr val="accent1"/>
                </a:solidFill>
                <a:latin typeface="Trebuchet MS" panose="020B0703020202090204" pitchFamily="34" charset="0"/>
              </a:defRPr>
            </a:lvl2pPr>
            <a:lvl3pPr marL="914400" indent="0">
              <a:buFontTx/>
              <a:buNone/>
              <a:defRPr b="1" i="1">
                <a:solidFill>
                  <a:schemeClr val="accent1"/>
                </a:solidFill>
                <a:latin typeface="Trebuchet MS" panose="020B0703020202090204" pitchFamily="34" charset="0"/>
              </a:defRPr>
            </a:lvl3pPr>
            <a:lvl4pPr marL="1371600" indent="0">
              <a:buFontTx/>
              <a:buNone/>
              <a:defRPr b="1" i="1">
                <a:solidFill>
                  <a:schemeClr val="accent1"/>
                </a:solidFill>
                <a:latin typeface="Trebuchet MS" panose="020B0703020202090204" pitchFamily="34" charset="0"/>
              </a:defRPr>
            </a:lvl4pPr>
            <a:lvl5pPr marL="1828800" indent="0" algn="l">
              <a:buFontTx/>
              <a:buNone/>
              <a:defRPr sz="3200" i="1">
                <a:solidFill>
                  <a:schemeClr val="accent1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n-GB" dirty="0"/>
              <a:t>CLICK TO EDIT TITLE </a:t>
            </a:r>
          </a:p>
        </p:txBody>
      </p:sp>
      <p:sp>
        <p:nvSpPr>
          <p:cNvPr id="26" name="Content Placeholder  2">
            <a:extLst>
              <a:ext uri="{FF2B5EF4-FFF2-40B4-BE49-F238E27FC236}">
                <a16:creationId xmlns:a16="http://schemas.microsoft.com/office/drawing/2014/main" id="{26B27DB4-949B-464F-A1EF-C46A3C3631C1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4279902" y="2093513"/>
            <a:ext cx="3599998" cy="4404724"/>
          </a:xfrm>
        </p:spPr>
        <p:txBody>
          <a:bodyPr>
            <a:normAutofit lnSpcReduction="10000"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None/>
              <a:tabLst/>
              <a:defRPr i="0"/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Content placeholder</a:t>
            </a:r>
          </a:p>
        </p:txBody>
      </p:sp>
      <p:sp>
        <p:nvSpPr>
          <p:cNvPr id="27" name="Sub-heading 2">
            <a:extLst>
              <a:ext uri="{FF2B5EF4-FFF2-40B4-BE49-F238E27FC236}">
                <a16:creationId xmlns:a16="http://schemas.microsoft.com/office/drawing/2014/main" id="{26C885C7-ECC4-4F47-8909-3F2435E1935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279902" y="1382145"/>
            <a:ext cx="3599998" cy="644993"/>
          </a:xfrm>
        </p:spPr>
        <p:txBody>
          <a:bodyPr anchor="ctr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Tx/>
              <a:buNone/>
              <a:tabLst/>
              <a:defRPr lang="en-GB" sz="2800" b="0" i="0" kern="1200" dirty="0">
                <a:solidFill>
                  <a:schemeClr val="accent2"/>
                </a:solidFill>
                <a:latin typeface="Aptos" panose="020B0004020202020204" pitchFamily="34" charset="0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>
                <a:cs typeface="+mn-cs"/>
              </a:rPr>
              <a:t>Sub-heading</a:t>
            </a:r>
          </a:p>
        </p:txBody>
      </p:sp>
      <p:sp>
        <p:nvSpPr>
          <p:cNvPr id="28" name="Title 2">
            <a:extLst>
              <a:ext uri="{FF2B5EF4-FFF2-40B4-BE49-F238E27FC236}">
                <a16:creationId xmlns:a16="http://schemas.microsoft.com/office/drawing/2014/main" id="{58332A8F-EAE9-F94C-83E3-1D8BA1D9192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279900" y="229952"/>
            <a:ext cx="3600000" cy="1060426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3200" b="1" i="0">
                <a:solidFill>
                  <a:schemeClr val="accent1"/>
                </a:solidFill>
                <a:latin typeface="Aptos" panose="020B0004020202020204" pitchFamily="34" charset="0"/>
              </a:defRPr>
            </a:lvl1pPr>
            <a:lvl2pPr marL="457200" indent="0">
              <a:buFontTx/>
              <a:buNone/>
              <a:defRPr b="1" i="1">
                <a:solidFill>
                  <a:schemeClr val="accent1"/>
                </a:solidFill>
                <a:latin typeface="Trebuchet MS" panose="020B0703020202090204" pitchFamily="34" charset="0"/>
              </a:defRPr>
            </a:lvl2pPr>
            <a:lvl3pPr marL="914400" indent="0">
              <a:buFontTx/>
              <a:buNone/>
              <a:defRPr b="1" i="1">
                <a:solidFill>
                  <a:schemeClr val="accent1"/>
                </a:solidFill>
                <a:latin typeface="Trebuchet MS" panose="020B0703020202090204" pitchFamily="34" charset="0"/>
              </a:defRPr>
            </a:lvl3pPr>
            <a:lvl4pPr marL="1371600" indent="0">
              <a:buFontTx/>
              <a:buNone/>
              <a:defRPr b="1" i="1">
                <a:solidFill>
                  <a:schemeClr val="accent1"/>
                </a:solidFill>
                <a:latin typeface="Trebuchet MS" panose="020B0703020202090204" pitchFamily="34" charset="0"/>
              </a:defRPr>
            </a:lvl4pPr>
            <a:lvl5pPr marL="1828800" indent="0" algn="l">
              <a:buFontTx/>
              <a:buNone/>
              <a:defRPr sz="3200" i="1">
                <a:solidFill>
                  <a:schemeClr val="accent1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n-GB" dirty="0"/>
              <a:t>CLICK TO EDIT TITLE </a:t>
            </a:r>
          </a:p>
        </p:txBody>
      </p:sp>
      <p:sp>
        <p:nvSpPr>
          <p:cNvPr id="29" name="Content Placeholder 1">
            <a:extLst>
              <a:ext uri="{FF2B5EF4-FFF2-40B4-BE49-F238E27FC236}">
                <a16:creationId xmlns:a16="http://schemas.microsoft.com/office/drawing/2014/main" id="{F2D4C76D-E14A-6D42-98D9-5AB41C4534F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18667" y="2093513"/>
            <a:ext cx="3600000" cy="4404724"/>
          </a:xfrm>
        </p:spPr>
        <p:txBody>
          <a:bodyPr>
            <a:normAutofit lnSpcReduction="10000"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Content placeholder</a:t>
            </a:r>
          </a:p>
        </p:txBody>
      </p:sp>
      <p:sp>
        <p:nvSpPr>
          <p:cNvPr id="30" name="Sub-heading 1">
            <a:extLst>
              <a:ext uri="{FF2B5EF4-FFF2-40B4-BE49-F238E27FC236}">
                <a16:creationId xmlns:a16="http://schemas.microsoft.com/office/drawing/2014/main" id="{E5ACC0B6-8927-2744-B7D5-8F74BBD9FF4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8667" y="1382145"/>
            <a:ext cx="3600000" cy="644993"/>
          </a:xfrm>
        </p:spPr>
        <p:txBody>
          <a:bodyPr anchor="ctr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Tx/>
              <a:buNone/>
              <a:tabLst/>
              <a:defRPr lang="en-GB" sz="2800" b="0" i="0" kern="1200" dirty="0">
                <a:solidFill>
                  <a:schemeClr val="accent2"/>
                </a:solidFill>
                <a:latin typeface="Aptos" panose="020B0004020202020204" pitchFamily="34" charset="0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>
                <a:cs typeface="+mn-cs"/>
              </a:rPr>
              <a:t>Sub-heading</a:t>
            </a:r>
          </a:p>
        </p:txBody>
      </p:sp>
      <p:sp>
        <p:nvSpPr>
          <p:cNvPr id="31" name="Title 1">
            <a:extLst>
              <a:ext uri="{FF2B5EF4-FFF2-40B4-BE49-F238E27FC236}">
                <a16:creationId xmlns:a16="http://schemas.microsoft.com/office/drawing/2014/main" id="{92EB4B94-2979-2E4C-BC92-09558809B4B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18667" y="229952"/>
            <a:ext cx="3600000" cy="1060426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3200" b="1" i="0">
                <a:solidFill>
                  <a:schemeClr val="accent1"/>
                </a:solidFill>
                <a:latin typeface="Aptos" panose="020B0004020202020204" pitchFamily="34" charset="0"/>
              </a:defRPr>
            </a:lvl1pPr>
            <a:lvl2pPr marL="457200" indent="0">
              <a:buFontTx/>
              <a:buNone/>
              <a:defRPr b="1" i="1">
                <a:solidFill>
                  <a:schemeClr val="accent1"/>
                </a:solidFill>
                <a:latin typeface="Trebuchet MS" panose="020B0703020202090204" pitchFamily="34" charset="0"/>
              </a:defRPr>
            </a:lvl2pPr>
            <a:lvl3pPr marL="914400" indent="0">
              <a:buFontTx/>
              <a:buNone/>
              <a:defRPr b="1" i="1">
                <a:solidFill>
                  <a:schemeClr val="accent1"/>
                </a:solidFill>
                <a:latin typeface="Trebuchet MS" panose="020B0703020202090204" pitchFamily="34" charset="0"/>
              </a:defRPr>
            </a:lvl3pPr>
            <a:lvl4pPr marL="1371600" indent="0">
              <a:buFontTx/>
              <a:buNone/>
              <a:defRPr b="1" i="1">
                <a:solidFill>
                  <a:schemeClr val="accent1"/>
                </a:solidFill>
                <a:latin typeface="Trebuchet MS" panose="020B0703020202090204" pitchFamily="34" charset="0"/>
              </a:defRPr>
            </a:lvl4pPr>
            <a:lvl5pPr marL="1828800" indent="0" algn="l">
              <a:buFontTx/>
              <a:buNone/>
              <a:defRPr sz="3200" i="1">
                <a:solidFill>
                  <a:schemeClr val="accent1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n-GB" dirty="0"/>
              <a:t>CLICK TO EDIT TITLE </a:t>
            </a:r>
          </a:p>
        </p:txBody>
      </p:sp>
    </p:spTree>
    <p:extLst>
      <p:ext uri="{BB962C8B-B14F-4D97-AF65-F5344CB8AC3E}">
        <p14:creationId xmlns:p14="http://schemas.microsoft.com/office/powerpoint/2010/main" val="22634897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Slide on Sand Bg">
    <p:bg>
      <p:bgPr>
        <a:solidFill>
          <a:schemeClr val="accent2">
            <a:lumMod val="20000"/>
            <a:lumOff val="80000"/>
            <a:alpha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attern Sand Bottom">
            <a:extLst>
              <a:ext uri="{FF2B5EF4-FFF2-40B4-BE49-F238E27FC236}">
                <a16:creationId xmlns:a16="http://schemas.microsoft.com/office/drawing/2014/main" id="{5F8180FE-41B2-8F47-AF2E-24E5C9A6174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5866" t="5503" r="48528" b="71220"/>
          <a:stretch/>
        </p:blipFill>
        <p:spPr>
          <a:xfrm>
            <a:off x="197368" y="4478953"/>
            <a:ext cx="4785278" cy="2148599"/>
          </a:xfrm>
          <a:prstGeom prst="rect">
            <a:avLst/>
          </a:prstGeom>
        </p:spPr>
      </p:pic>
      <p:pic>
        <p:nvPicPr>
          <p:cNvPr id="8" name="Pattern Top">
            <a:extLst>
              <a:ext uri="{FF2B5EF4-FFF2-40B4-BE49-F238E27FC236}">
                <a16:creationId xmlns:a16="http://schemas.microsoft.com/office/drawing/2014/main" id="{2C99B27B-2E8D-C04F-BC82-C62BE787095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5866" t="5503" r="48528" b="71220"/>
          <a:stretch/>
        </p:blipFill>
        <p:spPr>
          <a:xfrm flipV="1">
            <a:off x="187320" y="-43952"/>
            <a:ext cx="4785278" cy="2148599"/>
          </a:xfrm>
          <a:prstGeom prst="rect">
            <a:avLst/>
          </a:prstGeom>
        </p:spPr>
      </p:pic>
      <p:sp>
        <p:nvSpPr>
          <p:cNvPr id="10" name="Content Placeholder ">
            <a:extLst>
              <a:ext uri="{FF2B5EF4-FFF2-40B4-BE49-F238E27FC236}">
                <a16:creationId xmlns:a16="http://schemas.microsoft.com/office/drawing/2014/main" id="{1E5D113C-3036-C842-BC1F-5B0180C05F4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384800" y="2097153"/>
            <a:ext cx="6256338" cy="4416074"/>
          </a:xfrm>
        </p:spPr>
        <p:txBody>
          <a:bodyPr>
            <a:normAutofit lnSpcReduction="10000"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Content placeholder</a:t>
            </a:r>
          </a:p>
        </p:txBody>
      </p:sp>
      <p:sp>
        <p:nvSpPr>
          <p:cNvPr id="12" name="Sub-heading">
            <a:extLst>
              <a:ext uri="{FF2B5EF4-FFF2-40B4-BE49-F238E27FC236}">
                <a16:creationId xmlns:a16="http://schemas.microsoft.com/office/drawing/2014/main" id="{F247DAB5-9184-904C-8ADA-EB59774A98D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384798" y="1384865"/>
            <a:ext cx="6256339" cy="631312"/>
          </a:xfrm>
        </p:spPr>
        <p:txBody>
          <a:bodyPr anchor="ctr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Tx/>
              <a:buNone/>
              <a:tabLst/>
              <a:defRPr lang="en-GB" sz="2800" b="0" i="0" kern="1200" dirty="0">
                <a:solidFill>
                  <a:schemeClr val="accent2"/>
                </a:solidFill>
                <a:latin typeface="Aptos" panose="020B0004020202020204" pitchFamily="34" charset="0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>
                <a:cs typeface="+mn-cs"/>
              </a:rPr>
              <a:t>Sub-heading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4F38FE0C-DEEE-374F-87A7-4115B8F042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4405" y="2943724"/>
            <a:ext cx="4448193" cy="101917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GB" dirty="0"/>
              <a:t>CLICK TO EDIT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686030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-heading + Content on Maroon Bg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">
            <a:extLst>
              <a:ext uri="{FF2B5EF4-FFF2-40B4-BE49-F238E27FC236}">
                <a16:creationId xmlns:a16="http://schemas.microsoft.com/office/drawing/2014/main" id="{1E5D113C-3036-C842-BC1F-5B0180C05F4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18668" y="2098626"/>
            <a:ext cx="11122470" cy="4407105"/>
          </a:xfrm>
        </p:spPr>
        <p:txBody>
          <a:bodyPr>
            <a:normAutofit lnSpcReduction="10000"/>
          </a:bodyPr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GB" dirty="0"/>
              <a:t>Content placeholder</a:t>
            </a:r>
          </a:p>
        </p:txBody>
      </p:sp>
      <p:sp>
        <p:nvSpPr>
          <p:cNvPr id="12" name="Sub-heading">
            <a:extLst>
              <a:ext uri="{FF2B5EF4-FFF2-40B4-BE49-F238E27FC236}">
                <a16:creationId xmlns:a16="http://schemas.microsoft.com/office/drawing/2014/main" id="{F247DAB5-9184-904C-8ADA-EB59774A98D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8668" y="1379764"/>
            <a:ext cx="11122470" cy="644993"/>
          </a:xfrm>
          <a:noFill/>
        </p:spPr>
        <p:txBody>
          <a:bodyPr anchor="ctr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Tx/>
              <a:buNone/>
              <a:tabLst/>
              <a:defRPr lang="en-GB" sz="2800" b="0" i="0" kern="1200" dirty="0">
                <a:solidFill>
                  <a:schemeClr val="accent2"/>
                </a:solidFill>
                <a:latin typeface="Aptos" panose="020B0004020202020204" pitchFamily="34" charset="0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>
                <a:cs typeface="+mn-cs"/>
              </a:rPr>
              <a:t>Sub-heading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4F38FE0C-DEEE-374F-87A7-4115B8F042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8668" y="286559"/>
            <a:ext cx="8328565" cy="1019176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CLICK TO EDIT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72259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-heading + Content on Pattern Maroon Bg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attern">
            <a:extLst>
              <a:ext uri="{FF2B5EF4-FFF2-40B4-BE49-F238E27FC236}">
                <a16:creationId xmlns:a16="http://schemas.microsoft.com/office/drawing/2014/main" id="{4226EFA1-497F-5A4F-8521-91A0CFCC6FA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r="668"/>
          <a:stretch/>
        </p:blipFill>
        <p:spPr>
          <a:xfrm>
            <a:off x="1379" y="1342422"/>
            <a:ext cx="12190621" cy="5256000"/>
          </a:xfrm>
          <a:prstGeom prst="rect">
            <a:avLst/>
          </a:prstGeom>
        </p:spPr>
      </p:pic>
      <p:grpSp>
        <p:nvGrpSpPr>
          <p:cNvPr id="26" name="Bottom Corner Cover Ups">
            <a:extLst>
              <a:ext uri="{FF2B5EF4-FFF2-40B4-BE49-F238E27FC236}">
                <a16:creationId xmlns:a16="http://schemas.microsoft.com/office/drawing/2014/main" id="{12DF9248-7DA5-8141-89FC-ECD244595B6B}"/>
              </a:ext>
            </a:extLst>
          </p:cNvPr>
          <p:cNvGrpSpPr/>
          <p:nvPr userDrawn="1"/>
        </p:nvGrpSpPr>
        <p:grpSpPr>
          <a:xfrm>
            <a:off x="0" y="5911729"/>
            <a:ext cx="12192027" cy="949000"/>
            <a:chOff x="0" y="5911729"/>
            <a:chExt cx="12192027" cy="949000"/>
          </a:xfrm>
        </p:grpSpPr>
        <p:pic>
          <p:nvPicPr>
            <p:cNvPr id="27" name="SU.Footer.Shape.White.Cover.R">
              <a:extLst>
                <a:ext uri="{FF2B5EF4-FFF2-40B4-BE49-F238E27FC236}">
                  <a16:creationId xmlns:a16="http://schemas.microsoft.com/office/drawing/2014/main" id="{44528E5A-08AB-2F40-85F7-9CF023074800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l="95482" b="18185"/>
            <a:stretch/>
          </p:blipFill>
          <p:spPr>
            <a:xfrm>
              <a:off x="11641165" y="5911729"/>
              <a:ext cx="550862" cy="949000"/>
            </a:xfrm>
            <a:prstGeom prst="rect">
              <a:avLst/>
            </a:prstGeom>
          </p:spPr>
        </p:pic>
        <p:pic>
          <p:nvPicPr>
            <p:cNvPr id="28" name="SU.Footer.Shape.White.Cover.L">
              <a:extLst>
                <a:ext uri="{FF2B5EF4-FFF2-40B4-BE49-F238E27FC236}">
                  <a16:creationId xmlns:a16="http://schemas.microsoft.com/office/drawing/2014/main" id="{D874E491-8EBD-0144-BAB4-4A1A86F2BCF0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 r="95768" b="18185"/>
            <a:stretch/>
          </p:blipFill>
          <p:spPr>
            <a:xfrm>
              <a:off x="0" y="5911729"/>
              <a:ext cx="515938" cy="949000"/>
            </a:xfrm>
            <a:prstGeom prst="rect">
              <a:avLst/>
            </a:prstGeom>
          </p:spPr>
        </p:pic>
      </p:grpSp>
      <p:sp>
        <p:nvSpPr>
          <p:cNvPr id="4" name="Content Placeholder ">
            <a:extLst>
              <a:ext uri="{FF2B5EF4-FFF2-40B4-BE49-F238E27FC236}">
                <a16:creationId xmlns:a16="http://schemas.microsoft.com/office/drawing/2014/main" id="{4A0A04E6-82A6-6342-BC69-1852DDFBABA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18668" y="2098627"/>
            <a:ext cx="11122470" cy="4414600"/>
          </a:xfrm>
        </p:spPr>
        <p:txBody>
          <a:bodyPr>
            <a:normAutofit lnSpcReduction="10000"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None/>
              <a:tabLst/>
              <a:defRPr>
                <a:solidFill>
                  <a:schemeClr val="bg1"/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Content placeholder</a:t>
            </a:r>
          </a:p>
        </p:txBody>
      </p:sp>
      <p:sp>
        <p:nvSpPr>
          <p:cNvPr id="5" name="Sub-heading">
            <a:extLst>
              <a:ext uri="{FF2B5EF4-FFF2-40B4-BE49-F238E27FC236}">
                <a16:creationId xmlns:a16="http://schemas.microsoft.com/office/drawing/2014/main" id="{75341AAE-B2DE-0D44-A2FA-007F38E9486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8668" y="1379764"/>
            <a:ext cx="11122470" cy="644993"/>
          </a:xfrm>
        </p:spPr>
        <p:txBody>
          <a:bodyPr anchor="ctr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Tx/>
              <a:buNone/>
              <a:defRPr lang="en-GB" sz="2800" b="0" i="0" kern="1200" dirty="0">
                <a:solidFill>
                  <a:schemeClr val="accent2"/>
                </a:solidFill>
                <a:latin typeface="Aptos" panose="020B0004020202020204" pitchFamily="34" charset="0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>
                <a:cs typeface="+mn-cs"/>
              </a:rPr>
              <a:t>Sub-heading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4F38FE0C-DEEE-374F-87A7-4115B8F042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8668" y="286559"/>
            <a:ext cx="8328565" cy="1019176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CLICK TO EDIT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07908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-heading + Content on Pattern Panel Maroon Bg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attern">
            <a:extLst>
              <a:ext uri="{FF2B5EF4-FFF2-40B4-BE49-F238E27FC236}">
                <a16:creationId xmlns:a16="http://schemas.microsoft.com/office/drawing/2014/main" id="{4A2374C0-3B03-8F48-9525-7E36392B299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67065"/>
          <a:stretch/>
        </p:blipFill>
        <p:spPr>
          <a:xfrm>
            <a:off x="1380" y="1342422"/>
            <a:ext cx="4041984" cy="5256000"/>
          </a:xfrm>
          <a:prstGeom prst="rect">
            <a:avLst/>
          </a:prstGeom>
        </p:spPr>
      </p:pic>
      <p:grpSp>
        <p:nvGrpSpPr>
          <p:cNvPr id="21" name="Bottom Corner Cover Ups">
            <a:extLst>
              <a:ext uri="{FF2B5EF4-FFF2-40B4-BE49-F238E27FC236}">
                <a16:creationId xmlns:a16="http://schemas.microsoft.com/office/drawing/2014/main" id="{27B58CE0-B94F-A74F-AF83-E7C43D629945}"/>
              </a:ext>
            </a:extLst>
          </p:cNvPr>
          <p:cNvGrpSpPr/>
          <p:nvPr userDrawn="1"/>
        </p:nvGrpSpPr>
        <p:grpSpPr>
          <a:xfrm>
            <a:off x="0" y="5911729"/>
            <a:ext cx="12192027" cy="949000"/>
            <a:chOff x="0" y="5911729"/>
            <a:chExt cx="12192027" cy="949000"/>
          </a:xfrm>
        </p:grpSpPr>
        <p:pic>
          <p:nvPicPr>
            <p:cNvPr id="22" name="SU.Footer.Shape.White.Cover.R">
              <a:extLst>
                <a:ext uri="{FF2B5EF4-FFF2-40B4-BE49-F238E27FC236}">
                  <a16:creationId xmlns:a16="http://schemas.microsoft.com/office/drawing/2014/main" id="{96365ED4-3E98-AF49-A700-D17226523700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l="95482" b="18185"/>
            <a:stretch/>
          </p:blipFill>
          <p:spPr>
            <a:xfrm>
              <a:off x="11641165" y="5911729"/>
              <a:ext cx="550862" cy="949000"/>
            </a:xfrm>
            <a:prstGeom prst="rect">
              <a:avLst/>
            </a:prstGeom>
          </p:spPr>
        </p:pic>
        <p:pic>
          <p:nvPicPr>
            <p:cNvPr id="23" name="SU.Footer.Shape.White.Cover.L">
              <a:extLst>
                <a:ext uri="{FF2B5EF4-FFF2-40B4-BE49-F238E27FC236}">
                  <a16:creationId xmlns:a16="http://schemas.microsoft.com/office/drawing/2014/main" id="{D3178EAC-4321-104D-9E00-9ED1994E171E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 r="95768" b="18185"/>
            <a:stretch/>
          </p:blipFill>
          <p:spPr>
            <a:xfrm>
              <a:off x="0" y="5911729"/>
              <a:ext cx="515938" cy="949000"/>
            </a:xfrm>
            <a:prstGeom prst="rect">
              <a:avLst/>
            </a:prstGeom>
          </p:spPr>
        </p:pic>
      </p:grpSp>
      <p:sp>
        <p:nvSpPr>
          <p:cNvPr id="4" name="Content Placeholder ">
            <a:extLst>
              <a:ext uri="{FF2B5EF4-FFF2-40B4-BE49-F238E27FC236}">
                <a16:creationId xmlns:a16="http://schemas.microsoft.com/office/drawing/2014/main" id="{4A0A04E6-82A6-6342-BC69-1852DDFBABA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298506" y="1439056"/>
            <a:ext cx="7342632" cy="5074170"/>
          </a:xfrm>
        </p:spPr>
        <p:txBody>
          <a:bodyPr>
            <a:normAutofit lnSpcReduction="10000"/>
          </a:bodyPr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GB" dirty="0"/>
              <a:t>Content placeholder</a:t>
            </a:r>
          </a:p>
        </p:txBody>
      </p:sp>
      <p:sp>
        <p:nvSpPr>
          <p:cNvPr id="5" name="Sub-heading">
            <a:extLst>
              <a:ext uri="{FF2B5EF4-FFF2-40B4-BE49-F238E27FC236}">
                <a16:creationId xmlns:a16="http://schemas.microsoft.com/office/drawing/2014/main" id="{75341AAE-B2DE-0D44-A2FA-007F38E9486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8668" y="1438309"/>
            <a:ext cx="3524695" cy="5074939"/>
          </a:xfrm>
        </p:spPr>
        <p:txBody>
          <a:bodyPr anchor="t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Tx/>
              <a:buNone/>
              <a:tabLst/>
              <a:defRPr lang="en-GB" sz="2800" b="0" i="0" kern="1200" dirty="0">
                <a:solidFill>
                  <a:schemeClr val="accent2"/>
                </a:solidFill>
                <a:latin typeface="Aptos" panose="020B0004020202020204" pitchFamily="34" charset="0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>
                <a:cs typeface="+mn-cs"/>
              </a:rPr>
              <a:t>Sub-heading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4F38FE0C-DEEE-374F-87A7-4115B8F042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8668" y="286559"/>
            <a:ext cx="8328565" cy="1019176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CLICK TO EDIT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761572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ual Layout Slide on Maroon Bg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White Rectangle">
            <a:extLst>
              <a:ext uri="{FF2B5EF4-FFF2-40B4-BE49-F238E27FC236}">
                <a16:creationId xmlns:a16="http://schemas.microsoft.com/office/drawing/2014/main" id="{D2611FE4-4CE8-7644-A6FD-ABFB5B5B8D60}"/>
              </a:ext>
            </a:extLst>
          </p:cNvPr>
          <p:cNvSpPr/>
          <p:nvPr userDrawn="1"/>
        </p:nvSpPr>
        <p:spPr>
          <a:xfrm>
            <a:off x="0" y="0"/>
            <a:ext cx="12192000" cy="13389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Content Placeholder  2">
            <a:extLst>
              <a:ext uri="{FF2B5EF4-FFF2-40B4-BE49-F238E27FC236}">
                <a16:creationId xmlns:a16="http://schemas.microsoft.com/office/drawing/2014/main" id="{5BA92924-BA89-854C-8409-64B301FD09C2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6305552" y="2093512"/>
            <a:ext cx="5335586" cy="4397229"/>
          </a:xfrm>
        </p:spPr>
        <p:txBody>
          <a:bodyPr>
            <a:normAutofit lnSpcReduction="10000"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None/>
              <a:tabLst/>
              <a:defRPr i="1">
                <a:solidFill>
                  <a:schemeClr val="bg2"/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Content placeholder</a:t>
            </a:r>
          </a:p>
        </p:txBody>
      </p:sp>
      <p:sp>
        <p:nvSpPr>
          <p:cNvPr id="17" name="Sub-heading 2">
            <a:extLst>
              <a:ext uri="{FF2B5EF4-FFF2-40B4-BE49-F238E27FC236}">
                <a16:creationId xmlns:a16="http://schemas.microsoft.com/office/drawing/2014/main" id="{90BCFF40-F87E-ED46-9480-AC27B8F7C8F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305552" y="1382145"/>
            <a:ext cx="5335586" cy="644993"/>
          </a:xfrm>
        </p:spPr>
        <p:txBody>
          <a:bodyPr anchor="ctr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Tx/>
              <a:buNone/>
              <a:tabLst/>
              <a:defRPr lang="en-GB" sz="2800" b="0" i="1" kern="1200" dirty="0">
                <a:solidFill>
                  <a:schemeClr val="accent2"/>
                </a:solidFill>
                <a:latin typeface="Aptos" panose="020B0004020202020204" pitchFamily="34" charset="0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>
                <a:cs typeface="+mn-cs"/>
              </a:rPr>
              <a:t>Sub-heading</a:t>
            </a:r>
          </a:p>
        </p:txBody>
      </p:sp>
      <p:sp>
        <p:nvSpPr>
          <p:cNvPr id="22" name="Title 2">
            <a:extLst>
              <a:ext uri="{FF2B5EF4-FFF2-40B4-BE49-F238E27FC236}">
                <a16:creationId xmlns:a16="http://schemas.microsoft.com/office/drawing/2014/main" id="{24773FA7-6E41-CA4A-B944-CFB56DE6214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305550" y="234093"/>
            <a:ext cx="5335587" cy="1071642"/>
          </a:xfrm>
        </p:spPr>
        <p:txBody>
          <a:bodyPr/>
          <a:lstStyle>
            <a:lvl1pPr marL="0" indent="0">
              <a:buFontTx/>
              <a:buNone/>
              <a:defRPr lang="en-GB" sz="3200" b="1" i="1" kern="1200" dirty="0" smtClean="0">
                <a:solidFill>
                  <a:schemeClr val="accent1"/>
                </a:solidFill>
                <a:latin typeface="Aptos" panose="020B0004020202020204" pitchFamily="34" charset="0"/>
                <a:ea typeface="+mj-ea"/>
                <a:cs typeface="+mj-cs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 dirty="0"/>
              <a:t>CLICK TO EDIT TITLE</a:t>
            </a:r>
          </a:p>
        </p:txBody>
      </p:sp>
      <p:sp>
        <p:nvSpPr>
          <p:cNvPr id="19" name="Content Placeholder 1">
            <a:extLst>
              <a:ext uri="{FF2B5EF4-FFF2-40B4-BE49-F238E27FC236}">
                <a16:creationId xmlns:a16="http://schemas.microsoft.com/office/drawing/2014/main" id="{EDE1645F-7F5E-DF4A-92A3-FB3C5E5CD28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18668" y="2098626"/>
            <a:ext cx="5367782" cy="4397229"/>
          </a:xfrm>
        </p:spPr>
        <p:txBody>
          <a:bodyPr>
            <a:normAutofit lnSpcReduction="10000"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None/>
              <a:tabLst/>
              <a:defRPr>
                <a:solidFill>
                  <a:schemeClr val="bg2"/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Content placeholder</a:t>
            </a:r>
          </a:p>
        </p:txBody>
      </p:sp>
      <p:sp>
        <p:nvSpPr>
          <p:cNvPr id="20" name="Sub-heading 1">
            <a:extLst>
              <a:ext uri="{FF2B5EF4-FFF2-40B4-BE49-F238E27FC236}">
                <a16:creationId xmlns:a16="http://schemas.microsoft.com/office/drawing/2014/main" id="{D7D43BA8-224C-6246-ABDE-468543E9DE1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8668" y="1379764"/>
            <a:ext cx="5367782" cy="644993"/>
          </a:xfrm>
        </p:spPr>
        <p:txBody>
          <a:bodyPr anchor="ctr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Tx/>
              <a:buNone/>
              <a:tabLst/>
              <a:defRPr lang="en-GB" sz="2800" b="0" i="0" kern="1200" dirty="0">
                <a:solidFill>
                  <a:schemeClr val="accent2"/>
                </a:solidFill>
                <a:latin typeface="Aptos" panose="020B0004020202020204" pitchFamily="34" charset="0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>
                <a:cs typeface="+mn-cs"/>
              </a:rPr>
              <a:t>Sub-heading</a:t>
            </a: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8A004F2E-DDA4-A340-97A9-41B223F5D4A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8669" y="286559"/>
            <a:ext cx="5367782" cy="1019176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CLICK TO EDIT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243844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xColumns Layout Slide on Maroon Bg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White Rectangle">
            <a:extLst>
              <a:ext uri="{FF2B5EF4-FFF2-40B4-BE49-F238E27FC236}">
                <a16:creationId xmlns:a16="http://schemas.microsoft.com/office/drawing/2014/main" id="{1A1C789A-0612-3644-A79B-9492F3528D52}"/>
              </a:ext>
            </a:extLst>
          </p:cNvPr>
          <p:cNvSpPr/>
          <p:nvPr userDrawn="1"/>
        </p:nvSpPr>
        <p:spPr>
          <a:xfrm>
            <a:off x="0" y="0"/>
            <a:ext cx="12192000" cy="13389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B63BC844-4DA9-DB4A-A3AA-E8A8209E0994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8041138" y="2093513"/>
            <a:ext cx="3600000" cy="4419714"/>
          </a:xfrm>
        </p:spPr>
        <p:txBody>
          <a:bodyPr>
            <a:normAutofit lnSpcReduction="10000"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None/>
              <a:tabLst/>
              <a:defRPr i="0">
                <a:solidFill>
                  <a:schemeClr val="bg1"/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Content placeholder</a:t>
            </a:r>
          </a:p>
        </p:txBody>
      </p:sp>
      <p:sp>
        <p:nvSpPr>
          <p:cNvPr id="25" name="Sub-heading 3">
            <a:extLst>
              <a:ext uri="{FF2B5EF4-FFF2-40B4-BE49-F238E27FC236}">
                <a16:creationId xmlns:a16="http://schemas.microsoft.com/office/drawing/2014/main" id="{D8F5F88C-07A7-2147-A0EA-3CBC0139E67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41138" y="1382145"/>
            <a:ext cx="3600000" cy="644993"/>
          </a:xfrm>
        </p:spPr>
        <p:txBody>
          <a:bodyPr anchor="ctr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Tx/>
              <a:buNone/>
              <a:tabLst/>
              <a:defRPr lang="en-GB" sz="2800" b="0" i="0" kern="1200" dirty="0">
                <a:solidFill>
                  <a:schemeClr val="accent2"/>
                </a:solidFill>
                <a:latin typeface="Aptos" panose="020B0004020202020204" pitchFamily="34" charset="0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>
                <a:cs typeface="+mn-cs"/>
              </a:rPr>
              <a:t>Sub-heading</a:t>
            </a:r>
          </a:p>
        </p:txBody>
      </p:sp>
      <p:sp>
        <p:nvSpPr>
          <p:cNvPr id="26" name="Title 3">
            <a:extLst>
              <a:ext uri="{FF2B5EF4-FFF2-40B4-BE49-F238E27FC236}">
                <a16:creationId xmlns:a16="http://schemas.microsoft.com/office/drawing/2014/main" id="{29E07662-F181-D847-979F-68604D40065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041138" y="230572"/>
            <a:ext cx="3600000" cy="1060426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3200" b="1" i="0">
                <a:solidFill>
                  <a:schemeClr val="accent1"/>
                </a:solidFill>
                <a:latin typeface="Aptos" panose="020B0004020202020204" pitchFamily="34" charset="0"/>
              </a:defRPr>
            </a:lvl1pPr>
            <a:lvl2pPr marL="457200" indent="0">
              <a:buFontTx/>
              <a:buNone/>
              <a:defRPr b="1" i="1">
                <a:solidFill>
                  <a:schemeClr val="accent1"/>
                </a:solidFill>
                <a:latin typeface="Trebuchet MS" panose="020B0703020202090204" pitchFamily="34" charset="0"/>
              </a:defRPr>
            </a:lvl2pPr>
            <a:lvl3pPr marL="914400" indent="0">
              <a:buFontTx/>
              <a:buNone/>
              <a:defRPr b="1" i="1">
                <a:solidFill>
                  <a:schemeClr val="accent1"/>
                </a:solidFill>
                <a:latin typeface="Trebuchet MS" panose="020B0703020202090204" pitchFamily="34" charset="0"/>
              </a:defRPr>
            </a:lvl3pPr>
            <a:lvl4pPr marL="1371600" indent="0">
              <a:buFontTx/>
              <a:buNone/>
              <a:defRPr b="1" i="1">
                <a:solidFill>
                  <a:schemeClr val="accent1"/>
                </a:solidFill>
                <a:latin typeface="Trebuchet MS" panose="020B0703020202090204" pitchFamily="34" charset="0"/>
              </a:defRPr>
            </a:lvl4pPr>
            <a:lvl5pPr marL="1828800" indent="0" algn="l">
              <a:buFontTx/>
              <a:buNone/>
              <a:defRPr sz="3200" i="1">
                <a:solidFill>
                  <a:schemeClr val="accent1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n-GB" dirty="0"/>
              <a:t>CLICK TO EDIT TITLE </a:t>
            </a:r>
          </a:p>
        </p:txBody>
      </p:sp>
      <p:sp>
        <p:nvSpPr>
          <p:cNvPr id="27" name="Content Placeholder  2">
            <a:extLst>
              <a:ext uri="{FF2B5EF4-FFF2-40B4-BE49-F238E27FC236}">
                <a16:creationId xmlns:a16="http://schemas.microsoft.com/office/drawing/2014/main" id="{81BE3FB5-7628-A44F-8346-A0EAD26BDE0D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4279902" y="2093513"/>
            <a:ext cx="3599998" cy="4419714"/>
          </a:xfrm>
        </p:spPr>
        <p:txBody>
          <a:bodyPr>
            <a:normAutofit lnSpcReduction="10000"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None/>
              <a:tabLst/>
              <a:defRPr i="0">
                <a:solidFill>
                  <a:schemeClr val="bg1"/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Content placeholder</a:t>
            </a:r>
          </a:p>
        </p:txBody>
      </p:sp>
      <p:sp>
        <p:nvSpPr>
          <p:cNvPr id="28" name="Sub-heading 2">
            <a:extLst>
              <a:ext uri="{FF2B5EF4-FFF2-40B4-BE49-F238E27FC236}">
                <a16:creationId xmlns:a16="http://schemas.microsoft.com/office/drawing/2014/main" id="{733D04FF-BCA2-1642-A192-144D8BEEF29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279902" y="1382145"/>
            <a:ext cx="3599998" cy="644993"/>
          </a:xfrm>
        </p:spPr>
        <p:txBody>
          <a:bodyPr anchor="ctr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Tx/>
              <a:buNone/>
              <a:tabLst/>
              <a:defRPr lang="en-GB" sz="2800" b="0" i="0" kern="1200" dirty="0">
                <a:solidFill>
                  <a:schemeClr val="accent2"/>
                </a:solidFill>
                <a:latin typeface="Aptos" panose="020B0004020202020204" pitchFamily="34" charset="0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>
                <a:cs typeface="+mn-cs"/>
              </a:rPr>
              <a:t>Sub-heading</a:t>
            </a:r>
          </a:p>
        </p:txBody>
      </p:sp>
      <p:sp>
        <p:nvSpPr>
          <p:cNvPr id="29" name="Title 2">
            <a:extLst>
              <a:ext uri="{FF2B5EF4-FFF2-40B4-BE49-F238E27FC236}">
                <a16:creationId xmlns:a16="http://schemas.microsoft.com/office/drawing/2014/main" id="{FC4B0CEE-DA4A-3244-81A8-3C23508A14A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279900" y="229952"/>
            <a:ext cx="3600000" cy="1060426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3200" b="1" i="0">
                <a:solidFill>
                  <a:schemeClr val="accent1"/>
                </a:solidFill>
                <a:latin typeface="Aptos" panose="020B0004020202020204" pitchFamily="34" charset="0"/>
              </a:defRPr>
            </a:lvl1pPr>
            <a:lvl2pPr marL="457200" indent="0">
              <a:buFontTx/>
              <a:buNone/>
              <a:defRPr b="1" i="1">
                <a:solidFill>
                  <a:schemeClr val="accent1"/>
                </a:solidFill>
                <a:latin typeface="Trebuchet MS" panose="020B0703020202090204" pitchFamily="34" charset="0"/>
              </a:defRPr>
            </a:lvl2pPr>
            <a:lvl3pPr marL="914400" indent="0">
              <a:buFontTx/>
              <a:buNone/>
              <a:defRPr b="1" i="1">
                <a:solidFill>
                  <a:schemeClr val="accent1"/>
                </a:solidFill>
                <a:latin typeface="Trebuchet MS" panose="020B0703020202090204" pitchFamily="34" charset="0"/>
              </a:defRPr>
            </a:lvl3pPr>
            <a:lvl4pPr marL="1371600" indent="0">
              <a:buFontTx/>
              <a:buNone/>
              <a:defRPr b="1" i="1">
                <a:solidFill>
                  <a:schemeClr val="accent1"/>
                </a:solidFill>
                <a:latin typeface="Trebuchet MS" panose="020B0703020202090204" pitchFamily="34" charset="0"/>
              </a:defRPr>
            </a:lvl4pPr>
            <a:lvl5pPr marL="1828800" indent="0" algn="l">
              <a:buFontTx/>
              <a:buNone/>
              <a:defRPr sz="3200" i="1">
                <a:solidFill>
                  <a:schemeClr val="accent1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n-GB" dirty="0"/>
              <a:t>CLICK TO EDIT TITLE </a:t>
            </a:r>
          </a:p>
        </p:txBody>
      </p:sp>
      <p:sp>
        <p:nvSpPr>
          <p:cNvPr id="30" name="Content Placeholder 1">
            <a:extLst>
              <a:ext uri="{FF2B5EF4-FFF2-40B4-BE49-F238E27FC236}">
                <a16:creationId xmlns:a16="http://schemas.microsoft.com/office/drawing/2014/main" id="{86AEBDB5-8697-1944-A7CB-0C142AFA549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18667" y="2093513"/>
            <a:ext cx="3600000" cy="4419714"/>
          </a:xfrm>
        </p:spPr>
        <p:txBody>
          <a:bodyPr>
            <a:normAutofit lnSpcReduction="10000"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None/>
              <a:tabLst/>
              <a:defRPr>
                <a:solidFill>
                  <a:schemeClr val="bg1"/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Content placeholder</a:t>
            </a:r>
          </a:p>
        </p:txBody>
      </p:sp>
      <p:sp>
        <p:nvSpPr>
          <p:cNvPr id="31" name="Sub-heading 1">
            <a:extLst>
              <a:ext uri="{FF2B5EF4-FFF2-40B4-BE49-F238E27FC236}">
                <a16:creationId xmlns:a16="http://schemas.microsoft.com/office/drawing/2014/main" id="{609BD0E6-9034-2C40-A3D4-10BA44739DF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8667" y="1382145"/>
            <a:ext cx="3600000" cy="644993"/>
          </a:xfrm>
        </p:spPr>
        <p:txBody>
          <a:bodyPr anchor="ctr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Tx/>
              <a:buNone/>
              <a:tabLst/>
              <a:defRPr lang="en-GB" sz="2800" b="0" i="0" kern="1200" dirty="0">
                <a:solidFill>
                  <a:schemeClr val="accent2"/>
                </a:solidFill>
                <a:latin typeface="Aptos" panose="020B0004020202020204" pitchFamily="34" charset="0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>
                <a:cs typeface="+mn-cs"/>
              </a:rPr>
              <a:t>Sub-heading</a:t>
            </a:r>
          </a:p>
        </p:txBody>
      </p:sp>
      <p:sp>
        <p:nvSpPr>
          <p:cNvPr id="32" name="Title 1">
            <a:extLst>
              <a:ext uri="{FF2B5EF4-FFF2-40B4-BE49-F238E27FC236}">
                <a16:creationId xmlns:a16="http://schemas.microsoft.com/office/drawing/2014/main" id="{BAE43938-8335-A749-BAE2-E305CF00739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18667" y="229952"/>
            <a:ext cx="3600000" cy="1060426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3200" b="1" i="0">
                <a:solidFill>
                  <a:schemeClr val="accent1"/>
                </a:solidFill>
                <a:latin typeface="Aptos" panose="020B0004020202020204" pitchFamily="34" charset="0"/>
              </a:defRPr>
            </a:lvl1pPr>
            <a:lvl2pPr marL="457200" indent="0">
              <a:buFontTx/>
              <a:buNone/>
              <a:defRPr b="1" i="1">
                <a:solidFill>
                  <a:schemeClr val="accent1"/>
                </a:solidFill>
                <a:latin typeface="Trebuchet MS" panose="020B0703020202090204" pitchFamily="34" charset="0"/>
              </a:defRPr>
            </a:lvl2pPr>
            <a:lvl3pPr marL="914400" indent="0">
              <a:buFontTx/>
              <a:buNone/>
              <a:defRPr b="1" i="1">
                <a:solidFill>
                  <a:schemeClr val="accent1"/>
                </a:solidFill>
                <a:latin typeface="Trebuchet MS" panose="020B0703020202090204" pitchFamily="34" charset="0"/>
              </a:defRPr>
            </a:lvl3pPr>
            <a:lvl4pPr marL="1371600" indent="0">
              <a:buFontTx/>
              <a:buNone/>
              <a:defRPr b="1" i="1">
                <a:solidFill>
                  <a:schemeClr val="accent1"/>
                </a:solidFill>
                <a:latin typeface="Trebuchet MS" panose="020B0703020202090204" pitchFamily="34" charset="0"/>
              </a:defRPr>
            </a:lvl4pPr>
            <a:lvl5pPr marL="1828800" indent="0" algn="l">
              <a:buFontTx/>
              <a:buNone/>
              <a:defRPr sz="3200" i="1">
                <a:solidFill>
                  <a:schemeClr val="accent1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n-GB" dirty="0"/>
              <a:t>CLICK TO EDIT TITLE </a:t>
            </a:r>
          </a:p>
        </p:txBody>
      </p:sp>
    </p:spTree>
    <p:extLst>
      <p:ext uri="{BB962C8B-B14F-4D97-AF65-F5344CB8AC3E}">
        <p14:creationId xmlns:p14="http://schemas.microsoft.com/office/powerpoint/2010/main" val="128060244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Slide on Maroon Bg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attern Maroon Bottom">
            <a:extLst>
              <a:ext uri="{FF2B5EF4-FFF2-40B4-BE49-F238E27FC236}">
                <a16:creationId xmlns:a16="http://schemas.microsoft.com/office/drawing/2014/main" id="{5F8180FE-41B2-8F47-AF2E-24E5C9A6174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5866" t="5503" r="48528" b="71220"/>
          <a:stretch/>
        </p:blipFill>
        <p:spPr>
          <a:xfrm>
            <a:off x="197368" y="4471002"/>
            <a:ext cx="4785278" cy="2148599"/>
          </a:xfrm>
          <a:prstGeom prst="rect">
            <a:avLst/>
          </a:prstGeom>
        </p:spPr>
      </p:pic>
      <p:pic>
        <p:nvPicPr>
          <p:cNvPr id="19" name="Pattern Maroon Top">
            <a:extLst>
              <a:ext uri="{FF2B5EF4-FFF2-40B4-BE49-F238E27FC236}">
                <a16:creationId xmlns:a16="http://schemas.microsoft.com/office/drawing/2014/main" id="{DA8894CA-8492-9F40-AA7E-A17D05BCB38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5866" t="5503" r="48528" b="85515"/>
          <a:stretch/>
        </p:blipFill>
        <p:spPr>
          <a:xfrm rot="10800000">
            <a:off x="225944" y="1341306"/>
            <a:ext cx="4785278" cy="829101"/>
          </a:xfrm>
          <a:prstGeom prst="rect">
            <a:avLst/>
          </a:prstGeom>
        </p:spPr>
      </p:pic>
      <p:pic>
        <p:nvPicPr>
          <p:cNvPr id="18" name="Pattern Sand Top">
            <a:extLst>
              <a:ext uri="{FF2B5EF4-FFF2-40B4-BE49-F238E27FC236}">
                <a16:creationId xmlns:a16="http://schemas.microsoft.com/office/drawing/2014/main" id="{3962A34F-1D66-A649-83D7-69B392B6F66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15866" t="14321" r="48528" b="71220"/>
          <a:stretch/>
        </p:blipFill>
        <p:spPr>
          <a:xfrm rot="10800000">
            <a:off x="227250" y="-42185"/>
            <a:ext cx="4785278" cy="1376863"/>
          </a:xfrm>
          <a:prstGeom prst="rect">
            <a:avLst/>
          </a:prstGeom>
        </p:spPr>
      </p:pic>
      <p:sp>
        <p:nvSpPr>
          <p:cNvPr id="10" name="Content Placeholder ">
            <a:extLst>
              <a:ext uri="{FF2B5EF4-FFF2-40B4-BE49-F238E27FC236}">
                <a16:creationId xmlns:a16="http://schemas.microsoft.com/office/drawing/2014/main" id="{1E5D113C-3036-C842-BC1F-5B0180C05F4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384800" y="2101463"/>
            <a:ext cx="6256338" cy="4419258"/>
          </a:xfrm>
        </p:spPr>
        <p:txBody>
          <a:bodyPr>
            <a:normAutofit lnSpcReduction="10000"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None/>
              <a:tabLst/>
              <a:defRPr>
                <a:solidFill>
                  <a:schemeClr val="bg2"/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Content placeholder</a:t>
            </a:r>
          </a:p>
        </p:txBody>
      </p:sp>
      <p:sp>
        <p:nvSpPr>
          <p:cNvPr id="12" name="Sub-heading">
            <a:extLst>
              <a:ext uri="{FF2B5EF4-FFF2-40B4-BE49-F238E27FC236}">
                <a16:creationId xmlns:a16="http://schemas.microsoft.com/office/drawing/2014/main" id="{F247DAB5-9184-904C-8ADA-EB59774A98D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384798" y="1376838"/>
            <a:ext cx="6256339" cy="644993"/>
          </a:xfrm>
        </p:spPr>
        <p:txBody>
          <a:bodyPr anchor="ctr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Tx/>
              <a:buNone/>
              <a:tabLst/>
              <a:defRPr lang="en-GB" sz="2800" b="0" i="0" kern="1200" dirty="0">
                <a:solidFill>
                  <a:schemeClr val="accent2"/>
                </a:solidFill>
                <a:latin typeface="Aptos" panose="020B0004020202020204" pitchFamily="34" charset="0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>
                <a:cs typeface="+mn-cs"/>
              </a:rPr>
              <a:t>Sub-heading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4F38FE0C-DEEE-374F-87A7-4115B8F042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8" y="2943724"/>
            <a:ext cx="4453200" cy="101917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GB" dirty="0"/>
              <a:t>CLICK TO EDIT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0825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-heading + Content on White 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Gold H Line">
            <a:extLst>
              <a:ext uri="{FF2B5EF4-FFF2-40B4-BE49-F238E27FC236}">
                <a16:creationId xmlns:a16="http://schemas.microsoft.com/office/drawing/2014/main" id="{14D6B201-F64D-A747-B121-C05B2A976FDB}"/>
              </a:ext>
            </a:extLst>
          </p:cNvPr>
          <p:cNvCxnSpPr/>
          <p:nvPr userDrawn="1"/>
        </p:nvCxnSpPr>
        <p:spPr>
          <a:xfrm>
            <a:off x="0" y="1341438"/>
            <a:ext cx="12192000" cy="0"/>
          </a:xfrm>
          <a:prstGeom prst="line">
            <a:avLst/>
          </a:prstGeom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0" name="Content Placeholder ">
            <a:extLst>
              <a:ext uri="{FF2B5EF4-FFF2-40B4-BE49-F238E27FC236}">
                <a16:creationId xmlns:a16="http://schemas.microsoft.com/office/drawing/2014/main" id="{1E5D113C-3036-C842-BC1F-5B0180C05F4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18668" y="2098627"/>
            <a:ext cx="11122470" cy="4414600"/>
          </a:xfrm>
        </p:spPr>
        <p:txBody>
          <a:bodyPr>
            <a:normAutofit lnSpcReduction="10000"/>
          </a:bodyPr>
          <a:lstStyle/>
          <a:p>
            <a:r>
              <a:rPr lang="en-GB" dirty="0"/>
              <a:t>Content placeholder</a:t>
            </a:r>
          </a:p>
        </p:txBody>
      </p:sp>
      <p:sp>
        <p:nvSpPr>
          <p:cNvPr id="12" name="Sub-heading">
            <a:extLst>
              <a:ext uri="{FF2B5EF4-FFF2-40B4-BE49-F238E27FC236}">
                <a16:creationId xmlns:a16="http://schemas.microsoft.com/office/drawing/2014/main" id="{F247DAB5-9184-904C-8ADA-EB59774A98D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8668" y="1384084"/>
            <a:ext cx="11122470" cy="644993"/>
          </a:xfrm>
        </p:spPr>
        <p:txBody>
          <a:bodyPr anchor="ctr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Tx/>
              <a:buNone/>
              <a:tabLst/>
              <a:defRPr lang="en-GB" sz="2800" b="0" i="0" kern="1200" dirty="0">
                <a:solidFill>
                  <a:schemeClr val="accent2"/>
                </a:solidFill>
                <a:latin typeface="Aptos" panose="020B0004020202020204" pitchFamily="34" charset="0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>
                <a:cs typeface="+mn-cs"/>
              </a:rPr>
              <a:t>Sub-heading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4F38FE0C-DEEE-374F-87A7-4115B8F042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8668" y="286559"/>
            <a:ext cx="8328565" cy="1019176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CLICK TO EDIT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31082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-heading + Content on Steel Grey Bg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">
            <a:extLst>
              <a:ext uri="{FF2B5EF4-FFF2-40B4-BE49-F238E27FC236}">
                <a16:creationId xmlns:a16="http://schemas.microsoft.com/office/drawing/2014/main" id="{4A0A04E6-82A6-6342-BC69-1852DDFBABA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18668" y="2098626"/>
            <a:ext cx="11122470" cy="4422095"/>
          </a:xfrm>
        </p:spPr>
        <p:txBody>
          <a:bodyPr>
            <a:normAutofit lnSpcReduction="10000"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None/>
              <a:tabLst/>
              <a:defRPr>
                <a:solidFill>
                  <a:schemeClr val="bg1"/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Content placeholder</a:t>
            </a:r>
          </a:p>
        </p:txBody>
      </p:sp>
      <p:sp>
        <p:nvSpPr>
          <p:cNvPr id="5" name="Sub-heading">
            <a:extLst>
              <a:ext uri="{FF2B5EF4-FFF2-40B4-BE49-F238E27FC236}">
                <a16:creationId xmlns:a16="http://schemas.microsoft.com/office/drawing/2014/main" id="{75341AAE-B2DE-0D44-A2FA-007F38E9486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8668" y="1379764"/>
            <a:ext cx="11122470" cy="644993"/>
          </a:xfrm>
        </p:spPr>
        <p:txBody>
          <a:bodyPr anchor="ctr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Tx/>
              <a:buNone/>
              <a:defRPr lang="en-GB" sz="2800" b="0" i="0" kern="1200" dirty="0">
                <a:solidFill>
                  <a:schemeClr val="accent2"/>
                </a:solidFill>
                <a:latin typeface="Aptos" panose="020B0004020202020204" pitchFamily="34" charset="0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>
                <a:cs typeface="+mn-cs"/>
              </a:rPr>
              <a:t>Sub-heading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4F38FE0C-DEEE-374F-87A7-4115B8F042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8668" y="283213"/>
            <a:ext cx="8328565" cy="1052880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CLICK TO EDIT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917440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-heading + Content on Pattern Steel Grey Bg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attern">
            <a:extLst>
              <a:ext uri="{FF2B5EF4-FFF2-40B4-BE49-F238E27FC236}">
                <a16:creationId xmlns:a16="http://schemas.microsoft.com/office/drawing/2014/main" id="{C0EE66DB-533C-E64C-B3D1-64CA280079A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668"/>
          <a:stretch/>
        </p:blipFill>
        <p:spPr>
          <a:xfrm>
            <a:off x="1379" y="1342422"/>
            <a:ext cx="12190621" cy="5256000"/>
          </a:xfrm>
          <a:prstGeom prst="rect">
            <a:avLst/>
          </a:prstGeom>
        </p:spPr>
      </p:pic>
      <p:grpSp>
        <p:nvGrpSpPr>
          <p:cNvPr id="3" name="Bottom Corner Cover Ups">
            <a:extLst>
              <a:ext uri="{FF2B5EF4-FFF2-40B4-BE49-F238E27FC236}">
                <a16:creationId xmlns:a16="http://schemas.microsoft.com/office/drawing/2014/main" id="{5005E7C9-6600-A544-AFA5-371577BEB73F}"/>
              </a:ext>
            </a:extLst>
          </p:cNvPr>
          <p:cNvGrpSpPr/>
          <p:nvPr userDrawn="1"/>
        </p:nvGrpSpPr>
        <p:grpSpPr>
          <a:xfrm>
            <a:off x="0" y="5911729"/>
            <a:ext cx="12192027" cy="949000"/>
            <a:chOff x="0" y="5911729"/>
            <a:chExt cx="12192027" cy="949000"/>
          </a:xfrm>
        </p:grpSpPr>
        <p:pic>
          <p:nvPicPr>
            <p:cNvPr id="9" name="SU.Footer.Shape.White.Cover.R">
              <a:extLst>
                <a:ext uri="{FF2B5EF4-FFF2-40B4-BE49-F238E27FC236}">
                  <a16:creationId xmlns:a16="http://schemas.microsoft.com/office/drawing/2014/main" id="{1D0C4382-EBF0-994D-87EB-841AE6F0FD2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l="95482" b="18185"/>
            <a:stretch/>
          </p:blipFill>
          <p:spPr>
            <a:xfrm>
              <a:off x="11641165" y="5911729"/>
              <a:ext cx="550862" cy="949000"/>
            </a:xfrm>
            <a:prstGeom prst="rect">
              <a:avLst/>
            </a:prstGeom>
          </p:spPr>
        </p:pic>
        <p:pic>
          <p:nvPicPr>
            <p:cNvPr id="10" name="SU.Footer.Shape.White.Cover.L">
              <a:extLst>
                <a:ext uri="{FF2B5EF4-FFF2-40B4-BE49-F238E27FC236}">
                  <a16:creationId xmlns:a16="http://schemas.microsoft.com/office/drawing/2014/main" id="{A9785C11-D389-7D4F-9474-E4C97B9273D0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 r="95768" b="18185"/>
            <a:stretch/>
          </p:blipFill>
          <p:spPr>
            <a:xfrm>
              <a:off x="0" y="5911729"/>
              <a:ext cx="515938" cy="949000"/>
            </a:xfrm>
            <a:prstGeom prst="rect">
              <a:avLst/>
            </a:prstGeom>
          </p:spPr>
        </p:pic>
      </p:grpSp>
      <p:sp>
        <p:nvSpPr>
          <p:cNvPr id="4" name="Content Placeholder ">
            <a:extLst>
              <a:ext uri="{FF2B5EF4-FFF2-40B4-BE49-F238E27FC236}">
                <a16:creationId xmlns:a16="http://schemas.microsoft.com/office/drawing/2014/main" id="{4A0A04E6-82A6-6342-BC69-1852DDFBABA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18668" y="2098627"/>
            <a:ext cx="11122470" cy="4414600"/>
          </a:xfrm>
        </p:spPr>
        <p:txBody>
          <a:bodyPr>
            <a:normAutofit lnSpcReduction="10000"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None/>
              <a:tabLst/>
              <a:defRPr>
                <a:solidFill>
                  <a:schemeClr val="bg1"/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Content placeholder</a:t>
            </a:r>
          </a:p>
        </p:txBody>
      </p:sp>
      <p:sp>
        <p:nvSpPr>
          <p:cNvPr id="5" name="Sub-heading">
            <a:extLst>
              <a:ext uri="{FF2B5EF4-FFF2-40B4-BE49-F238E27FC236}">
                <a16:creationId xmlns:a16="http://schemas.microsoft.com/office/drawing/2014/main" id="{75341AAE-B2DE-0D44-A2FA-007F38E9486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8668" y="1379764"/>
            <a:ext cx="11122470" cy="644993"/>
          </a:xfrm>
        </p:spPr>
        <p:txBody>
          <a:bodyPr anchor="ctr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Tx/>
              <a:buNone/>
              <a:defRPr lang="en-GB" sz="2800" b="0" i="0" kern="1200" dirty="0">
                <a:solidFill>
                  <a:schemeClr val="accent2"/>
                </a:solidFill>
                <a:latin typeface="Aptos" panose="020B0004020202020204" pitchFamily="34" charset="0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>
                <a:cs typeface="+mn-cs"/>
              </a:rPr>
              <a:t>Sub-heading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4F38FE0C-DEEE-374F-87A7-4115B8F042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8668" y="286559"/>
            <a:ext cx="8328565" cy="1019176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CLICK TO EDIT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175374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-heading + Content on Pattern Panel Steel Grey Bg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attern">
            <a:extLst>
              <a:ext uri="{FF2B5EF4-FFF2-40B4-BE49-F238E27FC236}">
                <a16:creationId xmlns:a16="http://schemas.microsoft.com/office/drawing/2014/main" id="{D5786CBE-E2DA-F242-8EF3-D86AFD77730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69167"/>
          <a:stretch/>
        </p:blipFill>
        <p:spPr>
          <a:xfrm>
            <a:off x="1380" y="1342422"/>
            <a:ext cx="3784040" cy="5256000"/>
          </a:xfrm>
          <a:prstGeom prst="rect">
            <a:avLst/>
          </a:prstGeom>
        </p:spPr>
      </p:pic>
      <p:grpSp>
        <p:nvGrpSpPr>
          <p:cNvPr id="15" name="Bottom Corner Cover Ups">
            <a:extLst>
              <a:ext uri="{FF2B5EF4-FFF2-40B4-BE49-F238E27FC236}">
                <a16:creationId xmlns:a16="http://schemas.microsoft.com/office/drawing/2014/main" id="{F6742E16-A430-8D49-8E48-2E7C539F8975}"/>
              </a:ext>
            </a:extLst>
          </p:cNvPr>
          <p:cNvGrpSpPr/>
          <p:nvPr userDrawn="1"/>
        </p:nvGrpSpPr>
        <p:grpSpPr>
          <a:xfrm>
            <a:off x="0" y="5911729"/>
            <a:ext cx="12192027" cy="949000"/>
            <a:chOff x="0" y="5911729"/>
            <a:chExt cx="12192027" cy="949000"/>
          </a:xfrm>
        </p:grpSpPr>
        <p:pic>
          <p:nvPicPr>
            <p:cNvPr id="16" name="SU.Footer.Shape.White.Cover.R">
              <a:extLst>
                <a:ext uri="{FF2B5EF4-FFF2-40B4-BE49-F238E27FC236}">
                  <a16:creationId xmlns:a16="http://schemas.microsoft.com/office/drawing/2014/main" id="{36D2AD46-C46A-354E-BEB5-538F821ABE2A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l="95482" b="18185"/>
            <a:stretch/>
          </p:blipFill>
          <p:spPr>
            <a:xfrm>
              <a:off x="11641165" y="5911729"/>
              <a:ext cx="550862" cy="949000"/>
            </a:xfrm>
            <a:prstGeom prst="rect">
              <a:avLst/>
            </a:prstGeom>
          </p:spPr>
        </p:pic>
        <p:pic>
          <p:nvPicPr>
            <p:cNvPr id="17" name="SU.Footer.Shape.White.Cover.L">
              <a:extLst>
                <a:ext uri="{FF2B5EF4-FFF2-40B4-BE49-F238E27FC236}">
                  <a16:creationId xmlns:a16="http://schemas.microsoft.com/office/drawing/2014/main" id="{FCFD9C81-5F69-5644-80F4-B4957DB6B590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 r="95768" b="18185"/>
            <a:stretch/>
          </p:blipFill>
          <p:spPr>
            <a:xfrm>
              <a:off x="0" y="5911729"/>
              <a:ext cx="515938" cy="949000"/>
            </a:xfrm>
            <a:prstGeom prst="rect">
              <a:avLst/>
            </a:prstGeom>
          </p:spPr>
        </p:pic>
      </p:grpSp>
      <p:sp>
        <p:nvSpPr>
          <p:cNvPr id="14" name="Content Placeholder ">
            <a:extLst>
              <a:ext uri="{FF2B5EF4-FFF2-40B4-BE49-F238E27FC236}">
                <a16:creationId xmlns:a16="http://schemas.microsoft.com/office/drawing/2014/main" id="{D0E9C235-E1AC-4547-A3F0-A9434CA86FFA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4043364" y="1439056"/>
            <a:ext cx="7814339" cy="5074170"/>
          </a:xfrm>
        </p:spPr>
        <p:txBody>
          <a:bodyPr>
            <a:normAutofit lnSpcReduction="10000"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Content placeholder</a:t>
            </a:r>
          </a:p>
        </p:txBody>
      </p:sp>
      <p:sp>
        <p:nvSpPr>
          <p:cNvPr id="13" name="Sub-heading">
            <a:extLst>
              <a:ext uri="{FF2B5EF4-FFF2-40B4-BE49-F238E27FC236}">
                <a16:creationId xmlns:a16="http://schemas.microsoft.com/office/drawing/2014/main" id="{4F600B9D-C6D1-B541-84C3-79F974E4691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8668" y="1437745"/>
            <a:ext cx="3266751" cy="5075482"/>
          </a:xfrm>
        </p:spPr>
        <p:txBody>
          <a:bodyPr anchor="t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None/>
              <a:tabLst/>
              <a:defRPr lang="en-GB" sz="2800" b="0" i="0" kern="1200">
                <a:solidFill>
                  <a:schemeClr val="accent2"/>
                </a:solidFill>
                <a:latin typeface="Aptos" panose="020B0004020202020204" pitchFamily="34" charset="0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>
                <a:cs typeface="+mn-cs"/>
              </a:rPr>
              <a:t>Sub-heading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4F38FE0C-DEEE-374F-87A7-4115B8F042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8668" y="286559"/>
            <a:ext cx="8328565" cy="1019176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CLICK TO EDIT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485296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ual Layout Slide on Steel Grey Bg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White Rectangle">
            <a:extLst>
              <a:ext uri="{FF2B5EF4-FFF2-40B4-BE49-F238E27FC236}">
                <a16:creationId xmlns:a16="http://schemas.microsoft.com/office/drawing/2014/main" id="{E092BD89-6351-F14F-99A1-F9ED46FD8A3D}"/>
              </a:ext>
            </a:extLst>
          </p:cNvPr>
          <p:cNvSpPr/>
          <p:nvPr userDrawn="1"/>
        </p:nvSpPr>
        <p:spPr>
          <a:xfrm>
            <a:off x="0" y="0"/>
            <a:ext cx="12192000" cy="13389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Content Placeholder  2">
            <a:extLst>
              <a:ext uri="{FF2B5EF4-FFF2-40B4-BE49-F238E27FC236}">
                <a16:creationId xmlns:a16="http://schemas.microsoft.com/office/drawing/2014/main" id="{2B59F022-8EBD-944D-810D-855A24D6A260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6305552" y="2093512"/>
            <a:ext cx="5335586" cy="4414600"/>
          </a:xfrm>
        </p:spPr>
        <p:txBody>
          <a:bodyPr>
            <a:normAutofit lnSpcReduction="10000"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None/>
              <a:tabLst/>
              <a:defRPr i="1">
                <a:solidFill>
                  <a:schemeClr val="bg2"/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Content placeholder</a:t>
            </a:r>
          </a:p>
        </p:txBody>
      </p:sp>
      <p:sp>
        <p:nvSpPr>
          <p:cNvPr id="13" name="Sub-heading 2">
            <a:extLst>
              <a:ext uri="{FF2B5EF4-FFF2-40B4-BE49-F238E27FC236}">
                <a16:creationId xmlns:a16="http://schemas.microsoft.com/office/drawing/2014/main" id="{DBCB0F0E-2CA6-9B47-B078-4D0CBA22AA4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305552" y="1382145"/>
            <a:ext cx="5335586" cy="644993"/>
          </a:xfrm>
        </p:spPr>
        <p:txBody>
          <a:bodyPr anchor="ctr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Tx/>
              <a:buNone/>
              <a:tabLst/>
              <a:defRPr lang="en-GB" sz="2800" b="0" i="1" kern="1200" dirty="0">
                <a:solidFill>
                  <a:schemeClr val="accent2"/>
                </a:solidFill>
                <a:latin typeface="Aptos" panose="020B0004020202020204" pitchFamily="34" charset="0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>
                <a:cs typeface="+mn-cs"/>
              </a:rPr>
              <a:t>Sub-heading</a:t>
            </a:r>
          </a:p>
        </p:txBody>
      </p:sp>
      <p:sp>
        <p:nvSpPr>
          <p:cNvPr id="17" name="Title 2">
            <a:extLst>
              <a:ext uri="{FF2B5EF4-FFF2-40B4-BE49-F238E27FC236}">
                <a16:creationId xmlns:a16="http://schemas.microsoft.com/office/drawing/2014/main" id="{EB87052C-3318-B443-ACEB-EB3464C7D93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305550" y="234093"/>
            <a:ext cx="5335587" cy="1071641"/>
          </a:xfrm>
        </p:spPr>
        <p:txBody>
          <a:bodyPr/>
          <a:lstStyle>
            <a:lvl1pPr marL="0" indent="0">
              <a:buFontTx/>
              <a:buNone/>
              <a:defRPr lang="en-GB" sz="3200" b="1" i="1" kern="1200" dirty="0" smtClean="0">
                <a:solidFill>
                  <a:schemeClr val="accent1"/>
                </a:solidFill>
                <a:latin typeface="Aptos" panose="020B0004020202020204" pitchFamily="34" charset="0"/>
                <a:ea typeface="+mj-ea"/>
                <a:cs typeface="+mj-cs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 dirty="0"/>
              <a:t>CLICK TO EDIT TITLE</a:t>
            </a:r>
          </a:p>
        </p:txBody>
      </p:sp>
      <p:sp>
        <p:nvSpPr>
          <p:cNvPr id="10" name="Content Placeholder 1">
            <a:extLst>
              <a:ext uri="{FF2B5EF4-FFF2-40B4-BE49-F238E27FC236}">
                <a16:creationId xmlns:a16="http://schemas.microsoft.com/office/drawing/2014/main" id="{1E5D113C-3036-C842-BC1F-5B0180C05F4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18668" y="2098626"/>
            <a:ext cx="5367782" cy="4414600"/>
          </a:xfrm>
        </p:spPr>
        <p:txBody>
          <a:bodyPr>
            <a:normAutofit lnSpcReduction="10000"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None/>
              <a:tabLst/>
              <a:defRPr>
                <a:solidFill>
                  <a:schemeClr val="bg2"/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Content placeholder</a:t>
            </a:r>
          </a:p>
        </p:txBody>
      </p:sp>
      <p:sp>
        <p:nvSpPr>
          <p:cNvPr id="12" name="Sub-heading 1">
            <a:extLst>
              <a:ext uri="{FF2B5EF4-FFF2-40B4-BE49-F238E27FC236}">
                <a16:creationId xmlns:a16="http://schemas.microsoft.com/office/drawing/2014/main" id="{F247DAB5-9184-904C-8ADA-EB59774A98D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8668" y="1379764"/>
            <a:ext cx="5367782" cy="644993"/>
          </a:xfrm>
        </p:spPr>
        <p:txBody>
          <a:bodyPr anchor="ctr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Tx/>
              <a:buNone/>
              <a:tabLst/>
              <a:defRPr lang="en-GB" sz="2800" b="0" i="0" kern="1200" dirty="0">
                <a:solidFill>
                  <a:schemeClr val="accent2"/>
                </a:solidFill>
                <a:latin typeface="Aptos" panose="020B0004020202020204" pitchFamily="34" charset="0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>
                <a:cs typeface="+mn-cs"/>
              </a:rPr>
              <a:t>Sub-heading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F38FE0C-DEEE-374F-87A7-4115B8F042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8669" y="286559"/>
            <a:ext cx="5367782" cy="1019176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CLICK TO EDIT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789789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xColumns Layout Slide on Steel Grey Bg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White Rectangle">
            <a:extLst>
              <a:ext uri="{FF2B5EF4-FFF2-40B4-BE49-F238E27FC236}">
                <a16:creationId xmlns:a16="http://schemas.microsoft.com/office/drawing/2014/main" id="{F91E8B35-3A4B-C141-A1D0-4589A2506ABF}"/>
              </a:ext>
            </a:extLst>
          </p:cNvPr>
          <p:cNvSpPr/>
          <p:nvPr userDrawn="1"/>
        </p:nvSpPr>
        <p:spPr>
          <a:xfrm>
            <a:off x="0" y="0"/>
            <a:ext cx="12192000" cy="13389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" name="Content Placeholder 3">
            <a:extLst>
              <a:ext uri="{FF2B5EF4-FFF2-40B4-BE49-F238E27FC236}">
                <a16:creationId xmlns:a16="http://schemas.microsoft.com/office/drawing/2014/main" id="{BBB9A18E-F7B6-1241-9C63-76045CF56253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8041138" y="2093512"/>
            <a:ext cx="3600000" cy="4412219"/>
          </a:xfrm>
        </p:spPr>
        <p:txBody>
          <a:bodyPr>
            <a:normAutofit lnSpcReduction="10000"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None/>
              <a:tabLst/>
              <a:defRPr i="0">
                <a:solidFill>
                  <a:schemeClr val="bg1"/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Content placeholder</a:t>
            </a:r>
          </a:p>
        </p:txBody>
      </p:sp>
      <p:sp>
        <p:nvSpPr>
          <p:cNvPr id="34" name="Sub-heading 3">
            <a:extLst>
              <a:ext uri="{FF2B5EF4-FFF2-40B4-BE49-F238E27FC236}">
                <a16:creationId xmlns:a16="http://schemas.microsoft.com/office/drawing/2014/main" id="{73E54803-8D9E-3F45-B6AB-22455732109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41138" y="1382145"/>
            <a:ext cx="3600000" cy="644993"/>
          </a:xfrm>
        </p:spPr>
        <p:txBody>
          <a:bodyPr anchor="ctr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Tx/>
              <a:buNone/>
              <a:tabLst/>
              <a:defRPr lang="en-GB" sz="2800" b="0" i="0" kern="1200" dirty="0">
                <a:solidFill>
                  <a:schemeClr val="accent2"/>
                </a:solidFill>
                <a:latin typeface="Aptos" panose="020B0004020202020204" pitchFamily="34" charset="0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>
                <a:cs typeface="+mn-cs"/>
              </a:rPr>
              <a:t>Sub-heading</a:t>
            </a:r>
          </a:p>
        </p:txBody>
      </p:sp>
      <p:sp>
        <p:nvSpPr>
          <p:cNvPr id="35" name="Title 3">
            <a:extLst>
              <a:ext uri="{FF2B5EF4-FFF2-40B4-BE49-F238E27FC236}">
                <a16:creationId xmlns:a16="http://schemas.microsoft.com/office/drawing/2014/main" id="{16F8BEA3-5345-1748-AA80-5B585F793FE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041138" y="229951"/>
            <a:ext cx="3600000" cy="1053551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3200" b="1" i="0">
                <a:solidFill>
                  <a:schemeClr val="accent1"/>
                </a:solidFill>
                <a:latin typeface="Aptos" panose="020B0004020202020204" pitchFamily="34" charset="0"/>
              </a:defRPr>
            </a:lvl1pPr>
            <a:lvl2pPr marL="457200" indent="0">
              <a:buFontTx/>
              <a:buNone/>
              <a:defRPr b="1" i="1">
                <a:solidFill>
                  <a:schemeClr val="accent1"/>
                </a:solidFill>
                <a:latin typeface="Trebuchet MS" panose="020B0703020202090204" pitchFamily="34" charset="0"/>
              </a:defRPr>
            </a:lvl2pPr>
            <a:lvl3pPr marL="914400" indent="0">
              <a:buFontTx/>
              <a:buNone/>
              <a:defRPr b="1" i="1">
                <a:solidFill>
                  <a:schemeClr val="accent1"/>
                </a:solidFill>
                <a:latin typeface="Trebuchet MS" panose="020B0703020202090204" pitchFamily="34" charset="0"/>
              </a:defRPr>
            </a:lvl3pPr>
            <a:lvl4pPr marL="1371600" indent="0">
              <a:buFontTx/>
              <a:buNone/>
              <a:defRPr b="1" i="1">
                <a:solidFill>
                  <a:schemeClr val="accent1"/>
                </a:solidFill>
                <a:latin typeface="Trebuchet MS" panose="020B0703020202090204" pitchFamily="34" charset="0"/>
              </a:defRPr>
            </a:lvl4pPr>
            <a:lvl5pPr marL="1828800" indent="0" algn="l">
              <a:buFontTx/>
              <a:buNone/>
              <a:defRPr sz="3200" i="1">
                <a:solidFill>
                  <a:schemeClr val="accent1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n-GB" dirty="0"/>
              <a:t>CLICK TO EDIT TITLE </a:t>
            </a:r>
          </a:p>
        </p:txBody>
      </p:sp>
      <p:sp>
        <p:nvSpPr>
          <p:cNvPr id="36" name="Content Placeholder  2">
            <a:extLst>
              <a:ext uri="{FF2B5EF4-FFF2-40B4-BE49-F238E27FC236}">
                <a16:creationId xmlns:a16="http://schemas.microsoft.com/office/drawing/2014/main" id="{88B2884D-0365-B541-8F3C-C51C6A73AE24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4279902" y="2093512"/>
            <a:ext cx="3599998" cy="4412219"/>
          </a:xfrm>
        </p:spPr>
        <p:txBody>
          <a:bodyPr>
            <a:normAutofit lnSpcReduction="10000"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None/>
              <a:tabLst/>
              <a:defRPr i="0">
                <a:solidFill>
                  <a:schemeClr val="bg1"/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Content placeholder</a:t>
            </a:r>
          </a:p>
        </p:txBody>
      </p:sp>
      <p:sp>
        <p:nvSpPr>
          <p:cNvPr id="37" name="Sub-heading 2">
            <a:extLst>
              <a:ext uri="{FF2B5EF4-FFF2-40B4-BE49-F238E27FC236}">
                <a16:creationId xmlns:a16="http://schemas.microsoft.com/office/drawing/2014/main" id="{6D580DE4-7F66-D04D-B514-60DB430392E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279902" y="1382145"/>
            <a:ext cx="3599998" cy="644993"/>
          </a:xfrm>
        </p:spPr>
        <p:txBody>
          <a:bodyPr anchor="ctr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Tx/>
              <a:buNone/>
              <a:tabLst/>
              <a:defRPr lang="en-GB" sz="2800" b="0" i="0" kern="1200" dirty="0">
                <a:solidFill>
                  <a:schemeClr val="accent2"/>
                </a:solidFill>
                <a:latin typeface="Aptos" panose="020B0004020202020204" pitchFamily="34" charset="0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>
                <a:cs typeface="+mn-cs"/>
              </a:rPr>
              <a:t>Sub-heading</a:t>
            </a:r>
          </a:p>
        </p:txBody>
      </p:sp>
      <p:sp>
        <p:nvSpPr>
          <p:cNvPr id="38" name="Title 2">
            <a:extLst>
              <a:ext uri="{FF2B5EF4-FFF2-40B4-BE49-F238E27FC236}">
                <a16:creationId xmlns:a16="http://schemas.microsoft.com/office/drawing/2014/main" id="{A6F7933B-A88D-C34B-BD54-79381E7FAA1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279900" y="229952"/>
            <a:ext cx="3600000" cy="1060426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3200" b="1" i="0">
                <a:solidFill>
                  <a:schemeClr val="accent1"/>
                </a:solidFill>
                <a:latin typeface="Aptos" panose="020B0004020202020204" pitchFamily="34" charset="0"/>
              </a:defRPr>
            </a:lvl1pPr>
            <a:lvl2pPr marL="457200" indent="0">
              <a:buFontTx/>
              <a:buNone/>
              <a:defRPr b="1" i="1">
                <a:solidFill>
                  <a:schemeClr val="accent1"/>
                </a:solidFill>
                <a:latin typeface="Trebuchet MS" panose="020B0703020202090204" pitchFamily="34" charset="0"/>
              </a:defRPr>
            </a:lvl2pPr>
            <a:lvl3pPr marL="914400" indent="0">
              <a:buFontTx/>
              <a:buNone/>
              <a:defRPr b="1" i="1">
                <a:solidFill>
                  <a:schemeClr val="accent1"/>
                </a:solidFill>
                <a:latin typeface="Trebuchet MS" panose="020B0703020202090204" pitchFamily="34" charset="0"/>
              </a:defRPr>
            </a:lvl3pPr>
            <a:lvl4pPr marL="1371600" indent="0">
              <a:buFontTx/>
              <a:buNone/>
              <a:defRPr b="1" i="1">
                <a:solidFill>
                  <a:schemeClr val="accent1"/>
                </a:solidFill>
                <a:latin typeface="Trebuchet MS" panose="020B0703020202090204" pitchFamily="34" charset="0"/>
              </a:defRPr>
            </a:lvl4pPr>
            <a:lvl5pPr marL="1828800" indent="0" algn="l">
              <a:buFontTx/>
              <a:buNone/>
              <a:defRPr sz="3200" i="1">
                <a:solidFill>
                  <a:schemeClr val="accent1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n-GB" dirty="0"/>
              <a:t>CLICK TO EDIT TITLE </a:t>
            </a:r>
          </a:p>
        </p:txBody>
      </p:sp>
      <p:sp>
        <p:nvSpPr>
          <p:cNvPr id="39" name="Content Placeholder 1">
            <a:extLst>
              <a:ext uri="{FF2B5EF4-FFF2-40B4-BE49-F238E27FC236}">
                <a16:creationId xmlns:a16="http://schemas.microsoft.com/office/drawing/2014/main" id="{2A0A52AC-CBA4-EA46-BD1B-323F4DB40054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18667" y="2093512"/>
            <a:ext cx="3600000" cy="4412219"/>
          </a:xfrm>
        </p:spPr>
        <p:txBody>
          <a:bodyPr>
            <a:normAutofit lnSpcReduction="10000"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None/>
              <a:tabLst/>
              <a:defRPr>
                <a:solidFill>
                  <a:schemeClr val="bg1"/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Content placeholder</a:t>
            </a:r>
          </a:p>
        </p:txBody>
      </p:sp>
      <p:sp>
        <p:nvSpPr>
          <p:cNvPr id="40" name="Sub-heading 1">
            <a:extLst>
              <a:ext uri="{FF2B5EF4-FFF2-40B4-BE49-F238E27FC236}">
                <a16:creationId xmlns:a16="http://schemas.microsoft.com/office/drawing/2014/main" id="{CA2CC1C2-E7EE-0648-820D-BC18F6B3387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8667" y="1382145"/>
            <a:ext cx="3600000" cy="644993"/>
          </a:xfrm>
        </p:spPr>
        <p:txBody>
          <a:bodyPr anchor="ctr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Tx/>
              <a:buNone/>
              <a:tabLst/>
              <a:defRPr lang="en-GB" sz="2800" b="0" i="0" kern="1200" dirty="0">
                <a:solidFill>
                  <a:schemeClr val="accent2"/>
                </a:solidFill>
                <a:latin typeface="Aptos" panose="020B0004020202020204" pitchFamily="34" charset="0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>
                <a:cs typeface="+mn-cs"/>
              </a:rPr>
              <a:t>Sub-heading</a:t>
            </a:r>
          </a:p>
        </p:txBody>
      </p:sp>
      <p:sp>
        <p:nvSpPr>
          <p:cNvPr id="41" name="Title 1">
            <a:extLst>
              <a:ext uri="{FF2B5EF4-FFF2-40B4-BE49-F238E27FC236}">
                <a16:creationId xmlns:a16="http://schemas.microsoft.com/office/drawing/2014/main" id="{60F85EF3-BC19-7441-B388-C5487451268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18667" y="229952"/>
            <a:ext cx="3600000" cy="1060426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3200" b="1" i="0">
                <a:solidFill>
                  <a:schemeClr val="accent1"/>
                </a:solidFill>
                <a:latin typeface="Aptos" panose="020B0004020202020204" pitchFamily="34" charset="0"/>
              </a:defRPr>
            </a:lvl1pPr>
            <a:lvl2pPr marL="457200" indent="0">
              <a:buFontTx/>
              <a:buNone/>
              <a:defRPr b="1" i="1">
                <a:solidFill>
                  <a:schemeClr val="accent1"/>
                </a:solidFill>
                <a:latin typeface="Trebuchet MS" panose="020B0703020202090204" pitchFamily="34" charset="0"/>
              </a:defRPr>
            </a:lvl2pPr>
            <a:lvl3pPr marL="914400" indent="0">
              <a:buFontTx/>
              <a:buNone/>
              <a:defRPr b="1" i="1">
                <a:solidFill>
                  <a:schemeClr val="accent1"/>
                </a:solidFill>
                <a:latin typeface="Trebuchet MS" panose="020B0703020202090204" pitchFamily="34" charset="0"/>
              </a:defRPr>
            </a:lvl3pPr>
            <a:lvl4pPr marL="1371600" indent="0">
              <a:buFontTx/>
              <a:buNone/>
              <a:defRPr b="1" i="1">
                <a:solidFill>
                  <a:schemeClr val="accent1"/>
                </a:solidFill>
                <a:latin typeface="Trebuchet MS" panose="020B0703020202090204" pitchFamily="34" charset="0"/>
              </a:defRPr>
            </a:lvl4pPr>
            <a:lvl5pPr marL="1828800" indent="0" algn="l">
              <a:buFontTx/>
              <a:buNone/>
              <a:defRPr sz="3200" i="1">
                <a:solidFill>
                  <a:schemeClr val="accent1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n-GB" dirty="0"/>
              <a:t>CLICK TO EDIT TITLE </a:t>
            </a:r>
          </a:p>
        </p:txBody>
      </p:sp>
    </p:spTree>
    <p:extLst>
      <p:ext uri="{BB962C8B-B14F-4D97-AF65-F5344CB8AC3E}">
        <p14:creationId xmlns:p14="http://schemas.microsoft.com/office/powerpoint/2010/main" val="130228432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Slide on Steel Grey Bg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attern Grey Bottom">
            <a:extLst>
              <a:ext uri="{FF2B5EF4-FFF2-40B4-BE49-F238E27FC236}">
                <a16:creationId xmlns:a16="http://schemas.microsoft.com/office/drawing/2014/main" id="{5F8180FE-41B2-8F47-AF2E-24E5C9A6174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5866" t="5503" r="48528" b="71220"/>
          <a:stretch/>
        </p:blipFill>
        <p:spPr>
          <a:xfrm>
            <a:off x="197368" y="4471002"/>
            <a:ext cx="4785278" cy="2148599"/>
          </a:xfrm>
          <a:prstGeom prst="rect">
            <a:avLst/>
          </a:prstGeom>
        </p:spPr>
      </p:pic>
      <p:pic>
        <p:nvPicPr>
          <p:cNvPr id="19" name="Pattern Grey Top">
            <a:extLst>
              <a:ext uri="{FF2B5EF4-FFF2-40B4-BE49-F238E27FC236}">
                <a16:creationId xmlns:a16="http://schemas.microsoft.com/office/drawing/2014/main" id="{DA8894CA-8492-9F40-AA7E-A17D05BCB38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5866" t="5503" r="48528" b="85515"/>
          <a:stretch/>
        </p:blipFill>
        <p:spPr>
          <a:xfrm rot="10800000">
            <a:off x="225944" y="1334680"/>
            <a:ext cx="4785278" cy="829101"/>
          </a:xfrm>
          <a:prstGeom prst="rect">
            <a:avLst/>
          </a:prstGeom>
        </p:spPr>
      </p:pic>
      <p:pic>
        <p:nvPicPr>
          <p:cNvPr id="18" name="Pattern Sand Top">
            <a:extLst>
              <a:ext uri="{FF2B5EF4-FFF2-40B4-BE49-F238E27FC236}">
                <a16:creationId xmlns:a16="http://schemas.microsoft.com/office/drawing/2014/main" id="{3962A34F-1D66-A649-83D7-69B392B6F66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15866" t="14321" r="48528" b="71220"/>
          <a:stretch/>
        </p:blipFill>
        <p:spPr>
          <a:xfrm rot="10800000">
            <a:off x="227250" y="-42183"/>
            <a:ext cx="4785278" cy="1376862"/>
          </a:xfrm>
          <a:prstGeom prst="rect">
            <a:avLst/>
          </a:prstGeom>
        </p:spPr>
      </p:pic>
      <p:sp>
        <p:nvSpPr>
          <p:cNvPr id="10" name="Content Placeholder ">
            <a:extLst>
              <a:ext uri="{FF2B5EF4-FFF2-40B4-BE49-F238E27FC236}">
                <a16:creationId xmlns:a16="http://schemas.microsoft.com/office/drawing/2014/main" id="{1E5D113C-3036-C842-BC1F-5B0180C05F4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384800" y="2096645"/>
            <a:ext cx="6256338" cy="4416581"/>
          </a:xfrm>
        </p:spPr>
        <p:txBody>
          <a:bodyPr>
            <a:normAutofit lnSpcReduction="10000"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None/>
              <a:tabLst/>
              <a:defRPr>
                <a:solidFill>
                  <a:schemeClr val="bg1"/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Content placeholder</a:t>
            </a:r>
          </a:p>
        </p:txBody>
      </p:sp>
      <p:sp>
        <p:nvSpPr>
          <p:cNvPr id="12" name="Sub-heading">
            <a:extLst>
              <a:ext uri="{FF2B5EF4-FFF2-40B4-BE49-F238E27FC236}">
                <a16:creationId xmlns:a16="http://schemas.microsoft.com/office/drawing/2014/main" id="{F247DAB5-9184-904C-8ADA-EB59774A98D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384798" y="1381173"/>
            <a:ext cx="6256339" cy="644993"/>
          </a:xfrm>
        </p:spPr>
        <p:txBody>
          <a:bodyPr anchor="ctr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Tx/>
              <a:buNone/>
              <a:tabLst/>
              <a:defRPr lang="en-GB" sz="2800" b="0" i="0" kern="1200" dirty="0">
                <a:solidFill>
                  <a:schemeClr val="accent2"/>
                </a:solidFill>
                <a:latin typeface="Aptos" panose="020B0004020202020204" pitchFamily="34" charset="0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>
                <a:cs typeface="+mn-cs"/>
              </a:rPr>
              <a:t>Sub-heading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4F38FE0C-DEEE-374F-87A7-4115B8F042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8" y="2943724"/>
            <a:ext cx="4453200" cy="101917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GB" dirty="0"/>
              <a:t>CLICK TO EDIT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9127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-heading + Content on Pattern White Bg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attern">
            <a:extLst>
              <a:ext uri="{FF2B5EF4-FFF2-40B4-BE49-F238E27FC236}">
                <a16:creationId xmlns:a16="http://schemas.microsoft.com/office/drawing/2014/main" id="{92A5C720-0429-4541-B977-B6E1AE463E8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duotone>
              <a:schemeClr val="accent2">
                <a:shade val="45000"/>
                <a:satMod val="135000"/>
              </a:schemeClr>
              <a:prstClr val="white"/>
            </a:duotone>
            <a:alphaModFix amt="4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11500"/>
                    </a14:imgEffect>
                    <a14:imgEffect>
                      <a14:saturation sat="4000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r="668"/>
          <a:stretch/>
        </p:blipFill>
        <p:spPr>
          <a:xfrm>
            <a:off x="1379" y="1342422"/>
            <a:ext cx="12190620" cy="5256000"/>
          </a:xfrm>
          <a:prstGeom prst="rect">
            <a:avLst/>
          </a:prstGeom>
        </p:spPr>
      </p:pic>
      <p:grpSp>
        <p:nvGrpSpPr>
          <p:cNvPr id="11" name="Bottom Corner Cover Ups">
            <a:extLst>
              <a:ext uri="{FF2B5EF4-FFF2-40B4-BE49-F238E27FC236}">
                <a16:creationId xmlns:a16="http://schemas.microsoft.com/office/drawing/2014/main" id="{6B263B2D-D558-B84C-9022-34F07C2522D9}"/>
              </a:ext>
            </a:extLst>
          </p:cNvPr>
          <p:cNvGrpSpPr/>
          <p:nvPr userDrawn="1"/>
        </p:nvGrpSpPr>
        <p:grpSpPr>
          <a:xfrm>
            <a:off x="0" y="5911729"/>
            <a:ext cx="12192027" cy="949000"/>
            <a:chOff x="0" y="5911729"/>
            <a:chExt cx="12192027" cy="949000"/>
          </a:xfrm>
        </p:grpSpPr>
        <p:pic>
          <p:nvPicPr>
            <p:cNvPr id="12" name="SU.Footer.Shape.White.Cover.R">
              <a:extLst>
                <a:ext uri="{FF2B5EF4-FFF2-40B4-BE49-F238E27FC236}">
                  <a16:creationId xmlns:a16="http://schemas.microsoft.com/office/drawing/2014/main" id="{A42B02D9-6BCD-3B46-A57F-212570E5235E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l="95482" b="18185"/>
            <a:stretch/>
          </p:blipFill>
          <p:spPr>
            <a:xfrm>
              <a:off x="11641165" y="5911729"/>
              <a:ext cx="550862" cy="949000"/>
            </a:xfrm>
            <a:prstGeom prst="rect">
              <a:avLst/>
            </a:prstGeom>
          </p:spPr>
        </p:pic>
        <p:pic>
          <p:nvPicPr>
            <p:cNvPr id="13" name="SU.Footer.Shape.White.Cover.L">
              <a:extLst>
                <a:ext uri="{FF2B5EF4-FFF2-40B4-BE49-F238E27FC236}">
                  <a16:creationId xmlns:a16="http://schemas.microsoft.com/office/drawing/2014/main" id="{7BE51404-5FBA-E747-9F0C-F3B96BD72370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 r="95768" b="18185"/>
            <a:stretch/>
          </p:blipFill>
          <p:spPr>
            <a:xfrm>
              <a:off x="0" y="5911729"/>
              <a:ext cx="515938" cy="949000"/>
            </a:xfrm>
            <a:prstGeom prst="rect">
              <a:avLst/>
            </a:prstGeom>
          </p:spPr>
        </p:pic>
      </p:grpSp>
      <p:sp>
        <p:nvSpPr>
          <p:cNvPr id="4" name="Content Placeholder ">
            <a:extLst>
              <a:ext uri="{FF2B5EF4-FFF2-40B4-BE49-F238E27FC236}">
                <a16:creationId xmlns:a16="http://schemas.microsoft.com/office/drawing/2014/main" id="{4A0A04E6-82A6-6342-BC69-1852DDFBABA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18668" y="2098627"/>
            <a:ext cx="11122470" cy="4414600"/>
          </a:xfrm>
        </p:spPr>
        <p:txBody>
          <a:bodyPr>
            <a:normAutofit lnSpcReduction="10000"/>
          </a:bodyPr>
          <a:lstStyle/>
          <a:p>
            <a:r>
              <a:rPr lang="en-GB" dirty="0"/>
              <a:t>Content placeholder</a:t>
            </a:r>
          </a:p>
        </p:txBody>
      </p:sp>
      <p:sp>
        <p:nvSpPr>
          <p:cNvPr id="5" name="Sub-heading">
            <a:extLst>
              <a:ext uri="{FF2B5EF4-FFF2-40B4-BE49-F238E27FC236}">
                <a16:creationId xmlns:a16="http://schemas.microsoft.com/office/drawing/2014/main" id="{75341AAE-B2DE-0D44-A2FA-007F38E9486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8668" y="1379764"/>
            <a:ext cx="11122470" cy="644993"/>
          </a:xfrm>
        </p:spPr>
        <p:txBody>
          <a:bodyPr anchor="ctr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Tx/>
              <a:buNone/>
              <a:tabLst/>
              <a:defRPr lang="en-GB" sz="2800" b="0" i="0" kern="1200" dirty="0">
                <a:solidFill>
                  <a:schemeClr val="accent2"/>
                </a:solidFill>
                <a:latin typeface="Aptos" panose="020B0004020202020204" pitchFamily="34" charset="0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>
                <a:cs typeface="+mn-cs"/>
              </a:rPr>
              <a:t>Sub-heading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4F38FE0C-DEEE-374F-87A7-4115B8F042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8668" y="286559"/>
            <a:ext cx="8328565" cy="1019176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CLICK TO EDIT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34913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845" userDrawn="1">
          <p15:clr>
            <a:srgbClr val="FBAE40"/>
          </p15:clr>
        </p15:guide>
        <p15:guide id="2" orient="horz" pos="867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-heading + Content on Pattern Panel White 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attern">
            <a:extLst>
              <a:ext uri="{FF2B5EF4-FFF2-40B4-BE49-F238E27FC236}">
                <a16:creationId xmlns:a16="http://schemas.microsoft.com/office/drawing/2014/main" id="{4232ACA5-F913-4C40-9156-9574AC847B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duotone>
              <a:schemeClr val="accent2">
                <a:shade val="45000"/>
                <a:satMod val="135000"/>
              </a:schemeClr>
              <a:prstClr val="white"/>
            </a:duotone>
            <a:alphaModFix amt="4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11500"/>
                    </a14:imgEffect>
                    <a14:imgEffect>
                      <a14:saturation sat="4000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r="67065"/>
          <a:stretch/>
        </p:blipFill>
        <p:spPr>
          <a:xfrm>
            <a:off x="1379" y="1342422"/>
            <a:ext cx="4041984" cy="5256000"/>
          </a:xfrm>
          <a:prstGeom prst="rect">
            <a:avLst/>
          </a:prstGeom>
        </p:spPr>
      </p:pic>
      <p:grpSp>
        <p:nvGrpSpPr>
          <p:cNvPr id="15" name="Bottom Corner Cover Ups">
            <a:extLst>
              <a:ext uri="{FF2B5EF4-FFF2-40B4-BE49-F238E27FC236}">
                <a16:creationId xmlns:a16="http://schemas.microsoft.com/office/drawing/2014/main" id="{F2814333-1BF5-E849-A0FE-9AA7C7404101}"/>
              </a:ext>
            </a:extLst>
          </p:cNvPr>
          <p:cNvGrpSpPr/>
          <p:nvPr userDrawn="1"/>
        </p:nvGrpSpPr>
        <p:grpSpPr>
          <a:xfrm>
            <a:off x="0" y="5911729"/>
            <a:ext cx="12192027" cy="949000"/>
            <a:chOff x="0" y="5911729"/>
            <a:chExt cx="12192027" cy="949000"/>
          </a:xfrm>
        </p:grpSpPr>
        <p:pic>
          <p:nvPicPr>
            <p:cNvPr id="16" name="SU.Footer.Shape.White.Cover.R">
              <a:extLst>
                <a:ext uri="{FF2B5EF4-FFF2-40B4-BE49-F238E27FC236}">
                  <a16:creationId xmlns:a16="http://schemas.microsoft.com/office/drawing/2014/main" id="{03FDF139-728B-024E-9703-C432EBC41B11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l="95482" b="18185"/>
            <a:stretch/>
          </p:blipFill>
          <p:spPr>
            <a:xfrm>
              <a:off x="11641165" y="5911729"/>
              <a:ext cx="550862" cy="949000"/>
            </a:xfrm>
            <a:prstGeom prst="rect">
              <a:avLst/>
            </a:prstGeom>
          </p:spPr>
        </p:pic>
        <p:pic>
          <p:nvPicPr>
            <p:cNvPr id="17" name="SU.Footer.Shape.White.Cover.L">
              <a:extLst>
                <a:ext uri="{FF2B5EF4-FFF2-40B4-BE49-F238E27FC236}">
                  <a16:creationId xmlns:a16="http://schemas.microsoft.com/office/drawing/2014/main" id="{29002AAF-104D-E541-A418-B45D06E37CA1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 r="95768" b="18185"/>
            <a:stretch/>
          </p:blipFill>
          <p:spPr>
            <a:xfrm>
              <a:off x="0" y="5911729"/>
              <a:ext cx="515938" cy="949000"/>
            </a:xfrm>
            <a:prstGeom prst="rect">
              <a:avLst/>
            </a:prstGeom>
          </p:spPr>
        </p:pic>
      </p:grpSp>
      <p:sp>
        <p:nvSpPr>
          <p:cNvPr id="13" name="Content Placeholder ">
            <a:extLst>
              <a:ext uri="{FF2B5EF4-FFF2-40B4-BE49-F238E27FC236}">
                <a16:creationId xmlns:a16="http://schemas.microsoft.com/office/drawing/2014/main" id="{297102B3-ABBC-8342-9686-98DDA2B5DFAF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298506" y="1439056"/>
            <a:ext cx="7342632" cy="5059180"/>
          </a:xfrm>
        </p:spPr>
        <p:txBody>
          <a:bodyPr>
            <a:normAutofit lnSpcReduction="10000"/>
          </a:bodyPr>
          <a:lstStyle/>
          <a:p>
            <a:r>
              <a:rPr lang="en-GB" dirty="0"/>
              <a:t>Content placeholder</a:t>
            </a:r>
          </a:p>
        </p:txBody>
      </p:sp>
      <p:sp>
        <p:nvSpPr>
          <p:cNvPr id="14" name="Sub-heading">
            <a:extLst>
              <a:ext uri="{FF2B5EF4-FFF2-40B4-BE49-F238E27FC236}">
                <a16:creationId xmlns:a16="http://schemas.microsoft.com/office/drawing/2014/main" id="{F0A305C8-DF3E-DB45-9F64-CF839254AAC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8668" y="1439055"/>
            <a:ext cx="3524695" cy="5059179"/>
          </a:xfrm>
        </p:spPr>
        <p:txBody>
          <a:bodyPr anchor="t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Tx/>
              <a:buNone/>
              <a:tabLst/>
              <a:defRPr lang="en-GB" sz="2800" b="0" i="0" kern="1200" dirty="0">
                <a:solidFill>
                  <a:schemeClr val="accent2"/>
                </a:solidFill>
                <a:latin typeface="Aptos" panose="020B0004020202020204" pitchFamily="34" charset="0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>
                <a:cs typeface="+mn-cs"/>
              </a:rPr>
              <a:t>Sub-heading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4F38FE0C-DEEE-374F-87A7-4115B8F042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8668" y="286559"/>
            <a:ext cx="8328565" cy="101917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GB" dirty="0"/>
              <a:t>CLICK TO EDIT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36282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ual Layout Slide on White 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White Rectangle">
            <a:extLst>
              <a:ext uri="{FF2B5EF4-FFF2-40B4-BE49-F238E27FC236}">
                <a16:creationId xmlns:a16="http://schemas.microsoft.com/office/drawing/2014/main" id="{948D6589-07BC-504A-9A95-293D1FAB3969}"/>
              </a:ext>
            </a:extLst>
          </p:cNvPr>
          <p:cNvSpPr/>
          <p:nvPr userDrawn="1"/>
        </p:nvSpPr>
        <p:spPr>
          <a:xfrm>
            <a:off x="0" y="0"/>
            <a:ext cx="12192000" cy="13389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0" name="Gold H Line">
            <a:extLst>
              <a:ext uri="{FF2B5EF4-FFF2-40B4-BE49-F238E27FC236}">
                <a16:creationId xmlns:a16="http://schemas.microsoft.com/office/drawing/2014/main" id="{BCBE8D15-217A-AD4B-B1B6-A4A4464A9778}"/>
              </a:ext>
            </a:extLst>
          </p:cNvPr>
          <p:cNvCxnSpPr/>
          <p:nvPr userDrawn="1"/>
        </p:nvCxnSpPr>
        <p:spPr>
          <a:xfrm>
            <a:off x="0" y="1341438"/>
            <a:ext cx="12192000" cy="0"/>
          </a:xfrm>
          <a:prstGeom prst="line">
            <a:avLst/>
          </a:prstGeom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8" name="Content Placeholder  2">
            <a:extLst>
              <a:ext uri="{FF2B5EF4-FFF2-40B4-BE49-F238E27FC236}">
                <a16:creationId xmlns:a16="http://schemas.microsoft.com/office/drawing/2014/main" id="{2FCD4CF8-0C12-EA43-B791-77B95BE3B8A1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6305552" y="2093513"/>
            <a:ext cx="5335586" cy="4419714"/>
          </a:xfrm>
        </p:spPr>
        <p:txBody>
          <a:bodyPr>
            <a:normAutofit lnSpcReduction="10000"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None/>
              <a:tabLst/>
              <a:defRPr i="1">
                <a:solidFill>
                  <a:schemeClr val="tx1"/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Content placeholder</a:t>
            </a:r>
          </a:p>
        </p:txBody>
      </p:sp>
      <p:sp>
        <p:nvSpPr>
          <p:cNvPr id="9" name="Sub-heading 2">
            <a:extLst>
              <a:ext uri="{FF2B5EF4-FFF2-40B4-BE49-F238E27FC236}">
                <a16:creationId xmlns:a16="http://schemas.microsoft.com/office/drawing/2014/main" id="{EFD6BD00-14FA-0C44-936C-18A58C6AEAF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305552" y="1374650"/>
            <a:ext cx="5335586" cy="644993"/>
          </a:xfrm>
        </p:spPr>
        <p:txBody>
          <a:bodyPr anchor="ctr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Tx/>
              <a:buNone/>
              <a:tabLst/>
              <a:defRPr lang="en-GB" sz="2800" b="0" i="1" kern="1200" dirty="0">
                <a:solidFill>
                  <a:schemeClr val="accent2"/>
                </a:solidFill>
                <a:latin typeface="Aptos" panose="020B0004020202020204" pitchFamily="34" charset="0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>
                <a:cs typeface="+mn-cs"/>
              </a:rPr>
              <a:t>Sub-heading</a:t>
            </a:r>
          </a:p>
        </p:txBody>
      </p:sp>
      <p:sp>
        <p:nvSpPr>
          <p:cNvPr id="4" name="Title 2">
            <a:extLst>
              <a:ext uri="{FF2B5EF4-FFF2-40B4-BE49-F238E27FC236}">
                <a16:creationId xmlns:a16="http://schemas.microsoft.com/office/drawing/2014/main" id="{3A21EA00-5D4A-874F-9DE9-2C510BCA999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305550" y="234094"/>
            <a:ext cx="5335587" cy="1019176"/>
          </a:xfrm>
        </p:spPr>
        <p:txBody>
          <a:bodyPr/>
          <a:lstStyle>
            <a:lvl1pPr marL="0" indent="0">
              <a:buFontTx/>
              <a:buNone/>
              <a:defRPr lang="en-GB" sz="3200" b="1" i="1" kern="1200" dirty="0" smtClean="0">
                <a:solidFill>
                  <a:schemeClr val="accent1"/>
                </a:solidFill>
                <a:latin typeface="Aptos" panose="020B0004020202020204" pitchFamily="34" charset="0"/>
                <a:ea typeface="+mj-ea"/>
                <a:cs typeface="+mj-cs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 dirty="0"/>
              <a:t>CLICK TO EDIT TITLE</a:t>
            </a:r>
          </a:p>
        </p:txBody>
      </p:sp>
      <p:sp>
        <p:nvSpPr>
          <p:cNvPr id="15" name="Content Placeholder 1">
            <a:extLst>
              <a:ext uri="{FF2B5EF4-FFF2-40B4-BE49-F238E27FC236}">
                <a16:creationId xmlns:a16="http://schemas.microsoft.com/office/drawing/2014/main" id="{711302C3-77CD-E045-AC17-217A8FF6520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18668" y="2098627"/>
            <a:ext cx="5367782" cy="4419714"/>
          </a:xfrm>
        </p:spPr>
        <p:txBody>
          <a:bodyPr>
            <a:normAutofit lnSpcReduction="10000"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None/>
              <a:tabLst/>
              <a:defRPr>
                <a:solidFill>
                  <a:schemeClr val="tx1"/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Content placeholder</a:t>
            </a:r>
          </a:p>
        </p:txBody>
      </p:sp>
      <p:sp>
        <p:nvSpPr>
          <p:cNvPr id="16" name="Sub-heading 1">
            <a:extLst>
              <a:ext uri="{FF2B5EF4-FFF2-40B4-BE49-F238E27FC236}">
                <a16:creationId xmlns:a16="http://schemas.microsoft.com/office/drawing/2014/main" id="{C672C517-E44C-5541-8903-0803B60C387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8668" y="1379764"/>
            <a:ext cx="5367782" cy="644993"/>
          </a:xfrm>
        </p:spPr>
        <p:txBody>
          <a:bodyPr anchor="ctr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Tx/>
              <a:buNone/>
              <a:tabLst/>
              <a:defRPr lang="en-GB" sz="2800" b="0" i="0" kern="1200" dirty="0">
                <a:solidFill>
                  <a:schemeClr val="accent2"/>
                </a:solidFill>
                <a:latin typeface="Aptos" panose="020B0004020202020204" pitchFamily="34" charset="0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>
                <a:cs typeface="+mn-cs"/>
              </a:rPr>
              <a:t>Sub-heading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AD74D22F-7C30-804B-B618-3432E30FA7B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8669" y="234094"/>
            <a:ext cx="5367782" cy="1019176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r>
              <a:rPr lang="en-GB" dirty="0"/>
              <a:t>CLICK TO EDIT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128784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xColumns Slide on White 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White Rectangle">
            <a:extLst>
              <a:ext uri="{FF2B5EF4-FFF2-40B4-BE49-F238E27FC236}">
                <a16:creationId xmlns:a16="http://schemas.microsoft.com/office/drawing/2014/main" id="{AF7E239E-9757-3248-A127-4F42F0637408}"/>
              </a:ext>
            </a:extLst>
          </p:cNvPr>
          <p:cNvSpPr/>
          <p:nvPr userDrawn="1"/>
        </p:nvSpPr>
        <p:spPr>
          <a:xfrm>
            <a:off x="0" y="0"/>
            <a:ext cx="12192000" cy="13389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8" name="Gold H Line">
            <a:extLst>
              <a:ext uri="{FF2B5EF4-FFF2-40B4-BE49-F238E27FC236}">
                <a16:creationId xmlns:a16="http://schemas.microsoft.com/office/drawing/2014/main" id="{FF14821C-DD56-5047-8DDF-2CED2D6B409A}"/>
              </a:ext>
            </a:extLst>
          </p:cNvPr>
          <p:cNvCxnSpPr/>
          <p:nvPr userDrawn="1"/>
        </p:nvCxnSpPr>
        <p:spPr>
          <a:xfrm>
            <a:off x="0" y="1341438"/>
            <a:ext cx="12192000" cy="0"/>
          </a:xfrm>
          <a:prstGeom prst="line">
            <a:avLst/>
          </a:prstGeom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2B59F022-8EBD-944D-810D-855A24D6A260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8041138" y="2093513"/>
            <a:ext cx="3600000" cy="4404724"/>
          </a:xfrm>
        </p:spPr>
        <p:txBody>
          <a:bodyPr>
            <a:normAutofit lnSpcReduction="10000"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None/>
              <a:tabLst/>
              <a:defRPr i="0"/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Content placeholder</a:t>
            </a:r>
          </a:p>
        </p:txBody>
      </p:sp>
      <p:sp>
        <p:nvSpPr>
          <p:cNvPr id="13" name="Sub-heading 3">
            <a:extLst>
              <a:ext uri="{FF2B5EF4-FFF2-40B4-BE49-F238E27FC236}">
                <a16:creationId xmlns:a16="http://schemas.microsoft.com/office/drawing/2014/main" id="{DBCB0F0E-2CA6-9B47-B078-4D0CBA22AA4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41138" y="1382145"/>
            <a:ext cx="3600000" cy="644993"/>
          </a:xfrm>
        </p:spPr>
        <p:txBody>
          <a:bodyPr anchor="ctr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Tx/>
              <a:buNone/>
              <a:tabLst/>
              <a:defRPr lang="en-GB" sz="2800" b="0" i="0" kern="1200" dirty="0">
                <a:solidFill>
                  <a:schemeClr val="accent2"/>
                </a:solidFill>
                <a:latin typeface="Aptos" panose="020B0004020202020204" pitchFamily="34" charset="0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>
                <a:cs typeface="+mn-cs"/>
              </a:rPr>
              <a:t>Sub-heading</a:t>
            </a:r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46C5C79B-1FC7-684E-8098-DD6B7E0A012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041138" y="230572"/>
            <a:ext cx="3600000" cy="1067301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3200" b="1" i="0">
                <a:solidFill>
                  <a:schemeClr val="accent1"/>
                </a:solidFill>
                <a:latin typeface="Aptos" panose="020B0004020202020204" pitchFamily="34" charset="0"/>
              </a:defRPr>
            </a:lvl1pPr>
            <a:lvl2pPr marL="457200" indent="0">
              <a:buFontTx/>
              <a:buNone/>
              <a:defRPr b="1" i="1">
                <a:solidFill>
                  <a:schemeClr val="accent1"/>
                </a:solidFill>
                <a:latin typeface="Trebuchet MS" panose="020B0703020202090204" pitchFamily="34" charset="0"/>
              </a:defRPr>
            </a:lvl2pPr>
            <a:lvl3pPr marL="914400" indent="0">
              <a:buFontTx/>
              <a:buNone/>
              <a:defRPr b="1" i="1">
                <a:solidFill>
                  <a:schemeClr val="accent1"/>
                </a:solidFill>
                <a:latin typeface="Trebuchet MS" panose="020B0703020202090204" pitchFamily="34" charset="0"/>
              </a:defRPr>
            </a:lvl3pPr>
            <a:lvl4pPr marL="1371600" indent="0">
              <a:buFontTx/>
              <a:buNone/>
              <a:defRPr b="1" i="1">
                <a:solidFill>
                  <a:schemeClr val="accent1"/>
                </a:solidFill>
                <a:latin typeface="Trebuchet MS" panose="020B0703020202090204" pitchFamily="34" charset="0"/>
              </a:defRPr>
            </a:lvl4pPr>
            <a:lvl5pPr marL="1828800" indent="0" algn="l">
              <a:buFontTx/>
              <a:buNone/>
              <a:defRPr sz="3200" i="1">
                <a:solidFill>
                  <a:schemeClr val="accent1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n-GB" dirty="0"/>
              <a:t>CLICK TO EDIT TITLE </a:t>
            </a:r>
          </a:p>
        </p:txBody>
      </p:sp>
      <p:sp>
        <p:nvSpPr>
          <p:cNvPr id="14" name="Content Placeholder  2">
            <a:extLst>
              <a:ext uri="{FF2B5EF4-FFF2-40B4-BE49-F238E27FC236}">
                <a16:creationId xmlns:a16="http://schemas.microsoft.com/office/drawing/2014/main" id="{4BF8A05F-FD1D-CD48-A3CF-DE8AF43F6977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4279902" y="2093513"/>
            <a:ext cx="3599998" cy="4404724"/>
          </a:xfrm>
        </p:spPr>
        <p:txBody>
          <a:bodyPr>
            <a:normAutofit lnSpcReduction="10000"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None/>
              <a:tabLst/>
              <a:defRPr i="0"/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Content placeholder</a:t>
            </a:r>
          </a:p>
        </p:txBody>
      </p:sp>
      <p:sp>
        <p:nvSpPr>
          <p:cNvPr id="15" name="Sub-heading 2">
            <a:extLst>
              <a:ext uri="{FF2B5EF4-FFF2-40B4-BE49-F238E27FC236}">
                <a16:creationId xmlns:a16="http://schemas.microsoft.com/office/drawing/2014/main" id="{EB65077B-EB16-BF45-A1FD-89A294FE27D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279902" y="1382145"/>
            <a:ext cx="3599998" cy="644993"/>
          </a:xfrm>
        </p:spPr>
        <p:txBody>
          <a:bodyPr anchor="ctr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Tx/>
              <a:buNone/>
              <a:tabLst/>
              <a:defRPr lang="en-GB" sz="2800" b="0" i="0" kern="1200" dirty="0">
                <a:solidFill>
                  <a:schemeClr val="accent2"/>
                </a:solidFill>
                <a:latin typeface="Aptos" panose="020B0004020202020204" pitchFamily="34" charset="0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>
                <a:cs typeface="+mn-cs"/>
              </a:rPr>
              <a:t>Sub-heading</a:t>
            </a:r>
          </a:p>
        </p:txBody>
      </p:sp>
      <p:sp>
        <p:nvSpPr>
          <p:cNvPr id="17" name="Title 2">
            <a:extLst>
              <a:ext uri="{FF2B5EF4-FFF2-40B4-BE49-F238E27FC236}">
                <a16:creationId xmlns:a16="http://schemas.microsoft.com/office/drawing/2014/main" id="{5BE914C9-9E29-9D45-8E51-BE422FBBE2C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279900" y="229952"/>
            <a:ext cx="3600000" cy="1060426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3200" b="1" i="0">
                <a:solidFill>
                  <a:schemeClr val="accent1"/>
                </a:solidFill>
                <a:latin typeface="Aptos" panose="020B0004020202020204" pitchFamily="34" charset="0"/>
              </a:defRPr>
            </a:lvl1pPr>
            <a:lvl2pPr marL="457200" indent="0">
              <a:buFontTx/>
              <a:buNone/>
              <a:defRPr b="1" i="1">
                <a:solidFill>
                  <a:schemeClr val="accent1"/>
                </a:solidFill>
                <a:latin typeface="Trebuchet MS" panose="020B0703020202090204" pitchFamily="34" charset="0"/>
              </a:defRPr>
            </a:lvl2pPr>
            <a:lvl3pPr marL="914400" indent="0">
              <a:buFontTx/>
              <a:buNone/>
              <a:defRPr b="1" i="1">
                <a:solidFill>
                  <a:schemeClr val="accent1"/>
                </a:solidFill>
                <a:latin typeface="Trebuchet MS" panose="020B0703020202090204" pitchFamily="34" charset="0"/>
              </a:defRPr>
            </a:lvl3pPr>
            <a:lvl4pPr marL="1371600" indent="0">
              <a:buFontTx/>
              <a:buNone/>
              <a:defRPr b="1" i="1">
                <a:solidFill>
                  <a:schemeClr val="accent1"/>
                </a:solidFill>
                <a:latin typeface="Trebuchet MS" panose="020B0703020202090204" pitchFamily="34" charset="0"/>
              </a:defRPr>
            </a:lvl4pPr>
            <a:lvl5pPr marL="1828800" indent="0" algn="l">
              <a:buFontTx/>
              <a:buNone/>
              <a:defRPr sz="3200" i="1">
                <a:solidFill>
                  <a:schemeClr val="accent1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n-GB" dirty="0"/>
              <a:t>CLICK TO EDIT TITLE </a:t>
            </a:r>
          </a:p>
        </p:txBody>
      </p:sp>
      <p:sp>
        <p:nvSpPr>
          <p:cNvPr id="10" name="Content Placeholder 1">
            <a:extLst>
              <a:ext uri="{FF2B5EF4-FFF2-40B4-BE49-F238E27FC236}">
                <a16:creationId xmlns:a16="http://schemas.microsoft.com/office/drawing/2014/main" id="{1E5D113C-3036-C842-BC1F-5B0180C05F4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18667" y="2093513"/>
            <a:ext cx="3600000" cy="4404724"/>
          </a:xfrm>
        </p:spPr>
        <p:txBody>
          <a:bodyPr>
            <a:normAutofit lnSpcReduction="10000"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Content placeholder</a:t>
            </a:r>
          </a:p>
        </p:txBody>
      </p:sp>
      <p:sp>
        <p:nvSpPr>
          <p:cNvPr id="12" name="Sub-heading 1">
            <a:extLst>
              <a:ext uri="{FF2B5EF4-FFF2-40B4-BE49-F238E27FC236}">
                <a16:creationId xmlns:a16="http://schemas.microsoft.com/office/drawing/2014/main" id="{F247DAB5-9184-904C-8ADA-EB59774A98D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8667" y="1382145"/>
            <a:ext cx="3600000" cy="644993"/>
          </a:xfrm>
        </p:spPr>
        <p:txBody>
          <a:bodyPr anchor="ctr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Tx/>
              <a:buNone/>
              <a:tabLst/>
              <a:defRPr lang="en-GB" sz="2800" b="0" i="0" kern="1200" dirty="0">
                <a:solidFill>
                  <a:schemeClr val="accent2"/>
                </a:solidFill>
                <a:latin typeface="Aptos" panose="020B0004020202020204" pitchFamily="34" charset="0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>
                <a:cs typeface="+mn-cs"/>
              </a:rPr>
              <a:t>Sub-heading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0A2B4331-7730-C944-82F4-41B3F12BA69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18667" y="229952"/>
            <a:ext cx="3600000" cy="1060426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3200" b="1" i="0">
                <a:solidFill>
                  <a:schemeClr val="accent1"/>
                </a:solidFill>
                <a:latin typeface="Aptos" panose="020B0004020202020204" pitchFamily="34" charset="0"/>
              </a:defRPr>
            </a:lvl1pPr>
            <a:lvl2pPr marL="457200" indent="0">
              <a:buFontTx/>
              <a:buNone/>
              <a:defRPr b="1" i="1">
                <a:solidFill>
                  <a:schemeClr val="accent1"/>
                </a:solidFill>
                <a:latin typeface="Trebuchet MS" panose="020B0703020202090204" pitchFamily="34" charset="0"/>
              </a:defRPr>
            </a:lvl2pPr>
            <a:lvl3pPr marL="914400" indent="0">
              <a:buFontTx/>
              <a:buNone/>
              <a:defRPr b="1" i="1">
                <a:solidFill>
                  <a:schemeClr val="accent1"/>
                </a:solidFill>
                <a:latin typeface="Trebuchet MS" panose="020B0703020202090204" pitchFamily="34" charset="0"/>
              </a:defRPr>
            </a:lvl3pPr>
            <a:lvl4pPr marL="1371600" indent="0">
              <a:buFontTx/>
              <a:buNone/>
              <a:defRPr b="1" i="1">
                <a:solidFill>
                  <a:schemeClr val="accent1"/>
                </a:solidFill>
                <a:latin typeface="Trebuchet MS" panose="020B0703020202090204" pitchFamily="34" charset="0"/>
              </a:defRPr>
            </a:lvl4pPr>
            <a:lvl5pPr marL="1828800" indent="0" algn="l">
              <a:buFontTx/>
              <a:buNone/>
              <a:defRPr sz="3200" i="1">
                <a:solidFill>
                  <a:schemeClr val="accent1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n-GB" dirty="0"/>
              <a:t>CLICK TO EDIT TITLE </a:t>
            </a:r>
          </a:p>
        </p:txBody>
      </p:sp>
    </p:spTree>
    <p:extLst>
      <p:ext uri="{BB962C8B-B14F-4D97-AF65-F5344CB8AC3E}">
        <p14:creationId xmlns:p14="http://schemas.microsoft.com/office/powerpoint/2010/main" val="205564858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Slide on White Bg 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attern Sand Bottom">
            <a:extLst>
              <a:ext uri="{FF2B5EF4-FFF2-40B4-BE49-F238E27FC236}">
                <a16:creationId xmlns:a16="http://schemas.microsoft.com/office/drawing/2014/main" id="{7E41FF7E-0642-ED43-BF36-6F4C4C4A2B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5866" t="5503" r="48528" b="71220"/>
          <a:stretch/>
        </p:blipFill>
        <p:spPr>
          <a:xfrm>
            <a:off x="197368" y="4478953"/>
            <a:ext cx="4785278" cy="2148599"/>
          </a:xfrm>
          <a:prstGeom prst="rect">
            <a:avLst/>
          </a:prstGeom>
        </p:spPr>
      </p:pic>
      <p:pic>
        <p:nvPicPr>
          <p:cNvPr id="11" name="Pattern Top">
            <a:extLst>
              <a:ext uri="{FF2B5EF4-FFF2-40B4-BE49-F238E27FC236}">
                <a16:creationId xmlns:a16="http://schemas.microsoft.com/office/drawing/2014/main" id="{6124DACD-3877-F440-9547-FC58D4D8F1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5866" t="5503" r="48528" b="71220"/>
          <a:stretch/>
        </p:blipFill>
        <p:spPr>
          <a:xfrm flipV="1">
            <a:off x="187320" y="-43952"/>
            <a:ext cx="4785278" cy="2148599"/>
          </a:xfrm>
          <a:prstGeom prst="rect">
            <a:avLst/>
          </a:prstGeom>
        </p:spPr>
      </p:pic>
      <p:sp>
        <p:nvSpPr>
          <p:cNvPr id="10" name="Content Placeholder ">
            <a:extLst>
              <a:ext uri="{FF2B5EF4-FFF2-40B4-BE49-F238E27FC236}">
                <a16:creationId xmlns:a16="http://schemas.microsoft.com/office/drawing/2014/main" id="{1E5D113C-3036-C842-BC1F-5B0180C05F4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384800" y="2097153"/>
            <a:ext cx="6256338" cy="4416074"/>
          </a:xfrm>
        </p:spPr>
        <p:txBody>
          <a:bodyPr>
            <a:normAutofit lnSpcReduction="10000"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Content placeholder</a:t>
            </a:r>
          </a:p>
        </p:txBody>
      </p:sp>
      <p:sp>
        <p:nvSpPr>
          <p:cNvPr id="12" name="Sub-heading">
            <a:extLst>
              <a:ext uri="{FF2B5EF4-FFF2-40B4-BE49-F238E27FC236}">
                <a16:creationId xmlns:a16="http://schemas.microsoft.com/office/drawing/2014/main" id="{F247DAB5-9184-904C-8ADA-EB59774A98D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384799" y="1382713"/>
            <a:ext cx="6256339" cy="644993"/>
          </a:xfrm>
        </p:spPr>
        <p:txBody>
          <a:bodyPr anchor="ctr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Tx/>
              <a:buNone/>
              <a:tabLst/>
              <a:defRPr lang="en-GB" sz="2800" b="0" i="0" kern="1200" dirty="0">
                <a:solidFill>
                  <a:schemeClr val="accent2"/>
                </a:solidFill>
                <a:latin typeface="Aptos" panose="020B0004020202020204" pitchFamily="34" charset="0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>
                <a:cs typeface="+mn-cs"/>
              </a:rPr>
              <a:t>Sub-heading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4F38FE0C-DEEE-374F-87A7-4115B8F042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4405" y="2943724"/>
            <a:ext cx="4448193" cy="101917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GB" dirty="0"/>
              <a:t>CLICK TO EDIT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10113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-heading + Content on Sand Bg">
    <p:bg>
      <p:bgPr>
        <a:solidFill>
          <a:schemeClr val="accent2">
            <a:lumMod val="20000"/>
            <a:lumOff val="80000"/>
            <a:alpha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">
            <a:extLst>
              <a:ext uri="{FF2B5EF4-FFF2-40B4-BE49-F238E27FC236}">
                <a16:creationId xmlns:a16="http://schemas.microsoft.com/office/drawing/2014/main" id="{4A0A04E6-82A6-6342-BC69-1852DDFBABA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18668" y="2098626"/>
            <a:ext cx="11122470" cy="4369629"/>
          </a:xfrm>
        </p:spPr>
        <p:txBody>
          <a:bodyPr>
            <a:normAutofit lnSpcReduction="10000"/>
          </a:bodyPr>
          <a:lstStyle/>
          <a:p>
            <a:r>
              <a:rPr lang="en-GB" dirty="0"/>
              <a:t>Content placeholder</a:t>
            </a:r>
          </a:p>
        </p:txBody>
      </p:sp>
      <p:sp>
        <p:nvSpPr>
          <p:cNvPr id="5" name="Sub-heading">
            <a:extLst>
              <a:ext uri="{FF2B5EF4-FFF2-40B4-BE49-F238E27FC236}">
                <a16:creationId xmlns:a16="http://schemas.microsoft.com/office/drawing/2014/main" id="{75341AAE-B2DE-0D44-A2FA-007F38E9486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8668" y="1379764"/>
            <a:ext cx="11122470" cy="644993"/>
          </a:xfrm>
        </p:spPr>
        <p:txBody>
          <a:bodyPr anchor="ctr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Tx/>
              <a:buNone/>
              <a:tabLst/>
              <a:defRPr lang="en-GB" sz="2800" b="0" i="0" kern="1200" dirty="0">
                <a:solidFill>
                  <a:schemeClr val="accent2"/>
                </a:solidFill>
                <a:latin typeface="Aptos" panose="020B0004020202020204" pitchFamily="34" charset="0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>
                <a:cs typeface="+mn-cs"/>
              </a:rPr>
              <a:t>Sub-heading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4F38FE0C-DEEE-374F-87A7-4115B8F042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8668" y="294054"/>
            <a:ext cx="8328565" cy="1019176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CLICK TO EDIT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57585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-heading + Content on Pattern Sand Bg">
    <p:bg>
      <p:bgPr>
        <a:solidFill>
          <a:schemeClr val="accent2">
            <a:lumMod val="20000"/>
            <a:lumOff val="80000"/>
            <a:alpha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attern">
            <a:extLst>
              <a:ext uri="{FF2B5EF4-FFF2-40B4-BE49-F238E27FC236}">
                <a16:creationId xmlns:a16="http://schemas.microsoft.com/office/drawing/2014/main" id="{238EDFC1-EE9A-8048-86A1-2E5C9233E77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duotone>
              <a:schemeClr val="accent2">
                <a:shade val="45000"/>
                <a:satMod val="135000"/>
              </a:schemeClr>
              <a:prstClr val="white"/>
            </a:duotone>
            <a:alphaModFix amt="6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r="668"/>
          <a:stretch/>
        </p:blipFill>
        <p:spPr>
          <a:xfrm>
            <a:off x="1379" y="1342422"/>
            <a:ext cx="12190621" cy="5256000"/>
          </a:xfrm>
          <a:prstGeom prst="rect">
            <a:avLst/>
          </a:prstGeom>
        </p:spPr>
      </p:pic>
      <p:grpSp>
        <p:nvGrpSpPr>
          <p:cNvPr id="13" name="Bottom Corner Cover Ups">
            <a:extLst>
              <a:ext uri="{FF2B5EF4-FFF2-40B4-BE49-F238E27FC236}">
                <a16:creationId xmlns:a16="http://schemas.microsoft.com/office/drawing/2014/main" id="{93D46E69-FB5E-344A-A7B7-752C7C6ECCDD}"/>
              </a:ext>
            </a:extLst>
          </p:cNvPr>
          <p:cNvGrpSpPr/>
          <p:nvPr userDrawn="1"/>
        </p:nvGrpSpPr>
        <p:grpSpPr>
          <a:xfrm>
            <a:off x="0" y="5911729"/>
            <a:ext cx="12192027" cy="949000"/>
            <a:chOff x="0" y="5911729"/>
            <a:chExt cx="12192027" cy="949000"/>
          </a:xfrm>
        </p:grpSpPr>
        <p:pic>
          <p:nvPicPr>
            <p:cNvPr id="14" name="SU.Footer.Shape.White.Cover.R">
              <a:extLst>
                <a:ext uri="{FF2B5EF4-FFF2-40B4-BE49-F238E27FC236}">
                  <a16:creationId xmlns:a16="http://schemas.microsoft.com/office/drawing/2014/main" id="{C3DAB37C-2D70-5C41-B708-179C820942FA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l="95482" b="18185"/>
            <a:stretch/>
          </p:blipFill>
          <p:spPr>
            <a:xfrm>
              <a:off x="11641165" y="5911729"/>
              <a:ext cx="550862" cy="949000"/>
            </a:xfrm>
            <a:prstGeom prst="rect">
              <a:avLst/>
            </a:prstGeom>
          </p:spPr>
        </p:pic>
        <p:pic>
          <p:nvPicPr>
            <p:cNvPr id="15" name="SU.Footer.Shape.White.Cover.L">
              <a:extLst>
                <a:ext uri="{FF2B5EF4-FFF2-40B4-BE49-F238E27FC236}">
                  <a16:creationId xmlns:a16="http://schemas.microsoft.com/office/drawing/2014/main" id="{73C9FD76-564E-0348-A31C-D0132A5B66BC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 r="95768" b="18185"/>
            <a:stretch/>
          </p:blipFill>
          <p:spPr>
            <a:xfrm>
              <a:off x="0" y="5911729"/>
              <a:ext cx="515938" cy="949000"/>
            </a:xfrm>
            <a:prstGeom prst="rect">
              <a:avLst/>
            </a:prstGeom>
          </p:spPr>
        </p:pic>
      </p:grpSp>
      <p:sp>
        <p:nvSpPr>
          <p:cNvPr id="4" name="Content Placeholder ">
            <a:extLst>
              <a:ext uri="{FF2B5EF4-FFF2-40B4-BE49-F238E27FC236}">
                <a16:creationId xmlns:a16="http://schemas.microsoft.com/office/drawing/2014/main" id="{4A0A04E6-82A6-6342-BC69-1852DDFBABA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18668" y="2098626"/>
            <a:ext cx="11122470" cy="4414600"/>
          </a:xfrm>
        </p:spPr>
        <p:txBody>
          <a:bodyPr>
            <a:normAutofit lnSpcReduction="10000"/>
          </a:bodyPr>
          <a:lstStyle/>
          <a:p>
            <a:r>
              <a:rPr lang="en-GB" dirty="0"/>
              <a:t>Content placeholder</a:t>
            </a:r>
          </a:p>
        </p:txBody>
      </p:sp>
      <p:sp>
        <p:nvSpPr>
          <p:cNvPr id="5" name="Sub-heading">
            <a:extLst>
              <a:ext uri="{FF2B5EF4-FFF2-40B4-BE49-F238E27FC236}">
                <a16:creationId xmlns:a16="http://schemas.microsoft.com/office/drawing/2014/main" id="{75341AAE-B2DE-0D44-A2FA-007F38E9486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8668" y="1379764"/>
            <a:ext cx="11122470" cy="644993"/>
          </a:xfrm>
        </p:spPr>
        <p:txBody>
          <a:bodyPr anchor="ctr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Tx/>
              <a:buNone/>
              <a:tabLst/>
              <a:defRPr lang="en-GB" sz="2800" b="0" i="0" kern="1200" dirty="0">
                <a:solidFill>
                  <a:schemeClr val="accent2"/>
                </a:solidFill>
                <a:latin typeface="Aptos" panose="020B0004020202020204" pitchFamily="34" charset="0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>
                <a:cs typeface="+mn-cs"/>
              </a:rPr>
              <a:t>Sub-heading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4F38FE0C-DEEE-374F-87A7-4115B8F042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8668" y="286559"/>
            <a:ext cx="8328565" cy="1019176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CLICK TO EDIT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28685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image" Target="../media/image2.sv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image" Target="../media/image1.png"/><Relationship Id="rId30" Type="http://schemas.openxmlformats.org/officeDocument/2006/relationships/image" Target="../media/image4.sv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White.Banner.Top">
            <a:extLst>
              <a:ext uri="{FF2B5EF4-FFF2-40B4-BE49-F238E27FC236}">
                <a16:creationId xmlns:a16="http://schemas.microsoft.com/office/drawing/2014/main" id="{D70D17EB-87E2-EC45-B0B0-B16E5C2558F6}"/>
              </a:ext>
            </a:extLst>
          </p:cNvPr>
          <p:cNvSpPr/>
          <p:nvPr userDrawn="1"/>
        </p:nvSpPr>
        <p:spPr>
          <a:xfrm>
            <a:off x="0" y="0"/>
            <a:ext cx="12192000" cy="13414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6" name="SU.Footer.Shape.White">
            <a:extLst>
              <a:ext uri="{FF2B5EF4-FFF2-40B4-BE49-F238E27FC236}">
                <a16:creationId xmlns:a16="http://schemas.microsoft.com/office/drawing/2014/main" id="{C2021710-E914-7244-8A47-3745EFB08A9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8"/>
              </a:ext>
            </a:extLst>
          </a:blip>
          <a:srcRect b="18185"/>
          <a:stretch/>
        </p:blipFill>
        <p:spPr>
          <a:xfrm>
            <a:off x="0" y="5909001"/>
            <a:ext cx="12192000" cy="948999"/>
          </a:xfrm>
          <a:prstGeom prst="rect">
            <a:avLst/>
          </a:prstGeom>
        </p:spPr>
      </p:pic>
      <p:sp>
        <p:nvSpPr>
          <p:cNvPr id="9" name="Footer">
            <a:extLst>
              <a:ext uri="{FF2B5EF4-FFF2-40B4-BE49-F238E27FC236}">
                <a16:creationId xmlns:a16="http://schemas.microsoft.com/office/drawing/2014/main" id="{5DE18A1C-E612-604E-AA9F-9A73E465BA68}"/>
              </a:ext>
            </a:extLst>
          </p:cNvPr>
          <p:cNvSpPr txBox="1">
            <a:spLocks/>
          </p:cNvSpPr>
          <p:nvPr userDrawn="1"/>
        </p:nvSpPr>
        <p:spPr>
          <a:xfrm>
            <a:off x="515938" y="6597651"/>
            <a:ext cx="11125200" cy="266492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Tx/>
              <a:buNone/>
              <a:defRPr lang="en-GB" sz="1000" b="1" i="0" kern="1200" dirty="0">
                <a:solidFill>
                  <a:schemeClr val="accent1"/>
                </a:solidFill>
                <a:latin typeface="Trebuchet MS" panose="020B0703020202090204" pitchFamily="34" charset="0"/>
                <a:ea typeface="+mn-ea"/>
                <a:cs typeface="Calibri Light" panose="020F03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200" b="0" i="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1000" b="0" i="0" dirty="0">
                <a:solidFill>
                  <a:schemeClr val="accent3"/>
                </a:solidFill>
                <a:latin typeface="Aptos" panose="020B0004020202020204" pitchFamily="34" charset="0"/>
              </a:rPr>
              <a:t>Arts and Social Sciences | </a:t>
            </a:r>
            <a:r>
              <a:rPr lang="en-GB" sz="1000" b="0" i="0" dirty="0" err="1">
                <a:solidFill>
                  <a:schemeClr val="accent3"/>
                </a:solidFill>
                <a:latin typeface="Aptos" panose="020B0004020202020204" pitchFamily="34" charset="0"/>
              </a:rPr>
              <a:t>EyeAthsi</a:t>
            </a:r>
            <a:r>
              <a:rPr lang="en-GB" sz="1000" b="0" i="0" dirty="0">
                <a:solidFill>
                  <a:schemeClr val="accent3"/>
                </a:solidFill>
                <a:latin typeface="Aptos" panose="020B0004020202020204" pitchFamily="34" charset="0"/>
              </a:rPr>
              <a:t>(</a:t>
            </a:r>
            <a:r>
              <a:rPr lang="en-GB" sz="1000" b="0" i="0" dirty="0" err="1">
                <a:solidFill>
                  <a:schemeClr val="accent3"/>
                </a:solidFill>
                <a:latin typeface="Aptos" panose="020B0004020202020204" pitchFamily="34" charset="0"/>
              </a:rPr>
              <a:t>yezobuGcisa</a:t>
            </a:r>
            <a:r>
              <a:rPr lang="en-GB" sz="1000" b="0" i="0" dirty="0">
                <a:solidFill>
                  <a:schemeClr val="accent3"/>
                </a:solidFill>
                <a:latin typeface="Aptos" panose="020B0004020202020204" pitchFamily="34" charset="0"/>
              </a:rPr>
              <a:t>) </a:t>
            </a:r>
            <a:r>
              <a:rPr lang="en-GB" sz="1000" b="0" i="0" dirty="0" err="1">
                <a:solidFill>
                  <a:schemeClr val="accent3"/>
                </a:solidFill>
                <a:latin typeface="Aptos" panose="020B0004020202020204" pitchFamily="34" charset="0"/>
              </a:rPr>
              <a:t>neNzululwazi</a:t>
            </a:r>
            <a:r>
              <a:rPr lang="en-GB" sz="1000" b="0" i="0" dirty="0">
                <a:solidFill>
                  <a:schemeClr val="accent3"/>
                </a:solidFill>
                <a:latin typeface="Aptos" panose="020B0004020202020204" pitchFamily="34" charset="0"/>
              </a:rPr>
              <a:t> </a:t>
            </a:r>
            <a:r>
              <a:rPr lang="en-GB" sz="1000" b="0" i="0" dirty="0" err="1">
                <a:solidFill>
                  <a:schemeClr val="accent3"/>
                </a:solidFill>
                <a:latin typeface="Aptos" panose="020B0004020202020204" pitchFamily="34" charset="0"/>
              </a:rPr>
              <a:t>ngeNtlalo</a:t>
            </a:r>
            <a:r>
              <a:rPr lang="en-GB" sz="1000" b="0" i="0" dirty="0">
                <a:solidFill>
                  <a:schemeClr val="accent3"/>
                </a:solidFill>
                <a:latin typeface="Aptos" panose="020B0004020202020204" pitchFamily="34" charset="0"/>
              </a:rPr>
              <a:t>| </a:t>
            </a:r>
            <a:r>
              <a:rPr lang="en-GB" sz="1000" b="0" i="0" dirty="0" err="1">
                <a:solidFill>
                  <a:schemeClr val="accent3"/>
                </a:solidFill>
                <a:latin typeface="Aptos" panose="020B0004020202020204" pitchFamily="34" charset="0"/>
              </a:rPr>
              <a:t>Lettere</a:t>
            </a:r>
            <a:r>
              <a:rPr lang="en-GB" sz="1000" b="0" i="0" dirty="0">
                <a:solidFill>
                  <a:schemeClr val="accent3"/>
                </a:solidFill>
                <a:latin typeface="Aptos" panose="020B0004020202020204" pitchFamily="34" charset="0"/>
              </a:rPr>
              <a:t> </a:t>
            </a:r>
            <a:r>
              <a:rPr lang="en-GB" sz="1000" b="0" i="0" dirty="0" err="1">
                <a:solidFill>
                  <a:schemeClr val="accent3"/>
                </a:solidFill>
                <a:latin typeface="Aptos" panose="020B0004020202020204" pitchFamily="34" charset="0"/>
              </a:rPr>
              <a:t>en</a:t>
            </a:r>
            <a:r>
              <a:rPr lang="en-GB" sz="1000" b="0" i="0" dirty="0">
                <a:solidFill>
                  <a:schemeClr val="accent3"/>
                </a:solidFill>
                <a:latin typeface="Aptos" panose="020B0004020202020204" pitchFamily="34" charset="0"/>
              </a:rPr>
              <a:t> </a:t>
            </a:r>
            <a:r>
              <a:rPr lang="en-GB" sz="1000" b="0" i="0" dirty="0" err="1">
                <a:solidFill>
                  <a:schemeClr val="accent3"/>
                </a:solidFill>
                <a:latin typeface="Aptos" panose="020B0004020202020204" pitchFamily="34" charset="0"/>
              </a:rPr>
              <a:t>Sosiale</a:t>
            </a:r>
            <a:r>
              <a:rPr lang="en-GB" sz="1000" b="0" i="0" dirty="0">
                <a:solidFill>
                  <a:schemeClr val="accent3"/>
                </a:solidFill>
                <a:latin typeface="Aptos" panose="020B0004020202020204" pitchFamily="34" charset="0"/>
              </a:rPr>
              <a:t> </a:t>
            </a:r>
            <a:r>
              <a:rPr lang="en-GB" sz="1000" b="0" i="0" dirty="0" err="1">
                <a:solidFill>
                  <a:schemeClr val="accent3"/>
                </a:solidFill>
                <a:latin typeface="Aptos" panose="020B0004020202020204" pitchFamily="34" charset="0"/>
              </a:rPr>
              <a:t>Wetenskappe</a:t>
            </a:r>
            <a:endParaRPr lang="en-GB" sz="1000" b="0" i="0" dirty="0">
              <a:solidFill>
                <a:schemeClr val="accent3"/>
              </a:solidFill>
              <a:latin typeface="Aptos" panose="020B0004020202020204" pitchFamily="34" charset="0"/>
            </a:endParaRPr>
          </a:p>
        </p:txBody>
      </p:sp>
      <p:sp>
        <p:nvSpPr>
          <p:cNvPr id="15" name="SU.Shape" hidden="1">
            <a:extLst>
              <a:ext uri="{FF2B5EF4-FFF2-40B4-BE49-F238E27FC236}">
                <a16:creationId xmlns:a16="http://schemas.microsoft.com/office/drawing/2014/main" id="{050DDAF9-8F3A-0B48-82E1-6040CBB5F5D1}"/>
              </a:ext>
            </a:extLst>
          </p:cNvPr>
          <p:cNvSpPr/>
          <p:nvPr userDrawn="1"/>
        </p:nvSpPr>
        <p:spPr>
          <a:xfrm>
            <a:off x="0" y="1339540"/>
            <a:ext cx="12192000" cy="5259988"/>
          </a:xfrm>
          <a:custGeom>
            <a:avLst/>
            <a:gdLst>
              <a:gd name="connsiteX0" fmla="*/ 76801 w 3455263"/>
              <a:gd name="connsiteY0" fmla="*/ 1812227 h 1812226"/>
              <a:gd name="connsiteX1" fmla="*/ 0 w 3455263"/>
              <a:gd name="connsiteY1" fmla="*/ 1735169 h 1812226"/>
              <a:gd name="connsiteX2" fmla="*/ 0 w 3455263"/>
              <a:gd name="connsiteY2" fmla="*/ 0 h 1812226"/>
              <a:gd name="connsiteX3" fmla="*/ 3455263 w 3455263"/>
              <a:gd name="connsiteY3" fmla="*/ 0 h 1812226"/>
              <a:gd name="connsiteX4" fmla="*/ 3455263 w 3455263"/>
              <a:gd name="connsiteY4" fmla="*/ 1581150 h 1812226"/>
              <a:gd name="connsiteX5" fmla="*/ 3224766 w 3455263"/>
              <a:gd name="connsiteY5" fmla="*/ 1811750 h 18122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455263" h="1812226">
                <a:moveTo>
                  <a:pt x="76801" y="1812227"/>
                </a:moveTo>
                <a:cubicBezTo>
                  <a:pt x="76801" y="1812227"/>
                  <a:pt x="0" y="1812227"/>
                  <a:pt x="0" y="1735169"/>
                </a:cubicBezTo>
                <a:lnTo>
                  <a:pt x="0" y="0"/>
                </a:lnTo>
                <a:lnTo>
                  <a:pt x="3455263" y="0"/>
                </a:lnTo>
                <a:lnTo>
                  <a:pt x="3455263" y="1581150"/>
                </a:lnTo>
                <a:cubicBezTo>
                  <a:pt x="3455263" y="1581150"/>
                  <a:pt x="3455263" y="1811750"/>
                  <a:pt x="3224766" y="1811750"/>
                </a:cubicBezTo>
                <a:close/>
              </a:path>
            </a:pathLst>
          </a:custGeom>
          <a:noFill/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3" name="Content placeholder">
            <a:extLst>
              <a:ext uri="{FF2B5EF4-FFF2-40B4-BE49-F238E27FC236}">
                <a16:creationId xmlns:a16="http://schemas.microsoft.com/office/drawing/2014/main" id="{301AC438-5C4B-A74B-973C-02E8105BD4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15938" y="1426437"/>
            <a:ext cx="11125197" cy="51556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EC044E2A-3062-F245-818F-F465A0481F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285324"/>
            <a:ext cx="8515636" cy="1052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pic>
        <p:nvPicPr>
          <p:cNvPr id="8" name="SU Logo">
            <a:extLst>
              <a:ext uri="{FF2B5EF4-FFF2-40B4-BE49-F238E27FC236}">
                <a16:creationId xmlns:a16="http://schemas.microsoft.com/office/drawing/2014/main" id="{4BCB2B4B-739F-974A-8938-B9DE97032C44}"/>
              </a:ext>
            </a:extLst>
          </p:cNvPr>
          <p:cNvPicPr>
            <a:picLocks noChangeAspect="1"/>
          </p:cNvPicPr>
          <p:nvPr userDrawn="1"/>
        </p:nvPicPr>
        <p:blipFill>
          <a:blip r:embed="rId29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0"/>
              </a:ext>
            </a:extLst>
          </a:blip>
          <a:srcRect/>
          <a:stretch/>
        </p:blipFill>
        <p:spPr>
          <a:xfrm>
            <a:off x="9138962" y="130470"/>
            <a:ext cx="3053038" cy="103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7109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7" r:id="rId2"/>
    <p:sldLayoutId id="2147483725" r:id="rId3"/>
    <p:sldLayoutId id="2147483712" r:id="rId4"/>
    <p:sldLayoutId id="2147483716" r:id="rId5"/>
    <p:sldLayoutId id="2147483741" r:id="rId6"/>
    <p:sldLayoutId id="2147483729" r:id="rId7"/>
    <p:sldLayoutId id="2147483749" r:id="rId8"/>
    <p:sldLayoutId id="2147483701" r:id="rId9"/>
    <p:sldLayoutId id="2147483713" r:id="rId10"/>
    <p:sldLayoutId id="2147483724" r:id="rId11"/>
    <p:sldLayoutId id="2147483743" r:id="rId12"/>
    <p:sldLayoutId id="2147483710" r:id="rId13"/>
    <p:sldLayoutId id="2147483750" r:id="rId14"/>
    <p:sldLayoutId id="2147483702" r:id="rId15"/>
    <p:sldLayoutId id="2147483714" r:id="rId16"/>
    <p:sldLayoutId id="2147483722" r:id="rId17"/>
    <p:sldLayoutId id="2147483744" r:id="rId18"/>
    <p:sldLayoutId id="2147483719" r:id="rId19"/>
    <p:sldLayoutId id="2147483751" r:id="rId20"/>
    <p:sldLayoutId id="2147483721" r:id="rId21"/>
    <p:sldLayoutId id="2147483709" r:id="rId22"/>
    <p:sldLayoutId id="2147483718" r:id="rId23"/>
    <p:sldLayoutId id="2147483745" r:id="rId24"/>
    <p:sldLayoutId id="2147483717" r:id="rId2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i="0" kern="1200">
          <a:solidFill>
            <a:schemeClr val="accent1"/>
          </a:solidFill>
          <a:latin typeface="Aptos" panose="020B0004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Calibri Light" panose="020F0302020204030204" pitchFamily="34" charset="0"/>
          <a:ea typeface="+mn-ea"/>
          <a:cs typeface="Calibri Light" panose="020F0302020204030204" pitchFamily="34" charset="0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•"/>
        <a:defRPr sz="2200" b="0" i="0" kern="1200">
          <a:solidFill>
            <a:schemeClr val="tx1"/>
          </a:solidFill>
          <a:latin typeface="Calibri Light" panose="020F0302020204030204" pitchFamily="34" charset="0"/>
          <a:ea typeface="+mn-ea"/>
          <a:cs typeface="Calibri Light" panose="020F0302020204030204" pitchFamily="34" charset="0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Calibri Light" panose="020F0302020204030204" pitchFamily="34" charset="0"/>
          <a:ea typeface="+mn-ea"/>
          <a:cs typeface="Calibri Light" panose="020F0302020204030204" pitchFamily="34" charset="0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Calibri Light" panose="020F0302020204030204" pitchFamily="34" charset="0"/>
          <a:ea typeface="+mn-ea"/>
          <a:cs typeface="Calibri Light" panose="020F0302020204030204" pitchFamily="34" charset="0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Calibri Light" panose="020F0302020204030204" pitchFamily="34" charset="0"/>
          <a:ea typeface="+mn-ea"/>
          <a:cs typeface="Calibri Light" panose="020F030202020403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595">
          <p15:clr>
            <a:srgbClr val="F26B43"/>
          </p15:clr>
        </p15:guide>
        <p15:guide id="2" pos="325">
          <p15:clr>
            <a:srgbClr val="F26B43"/>
          </p15:clr>
        </p15:guide>
        <p15:guide id="3" pos="166">
          <p15:clr>
            <a:srgbClr val="F26B43"/>
          </p15:clr>
        </p15:guide>
        <p15:guide id="4" pos="7514">
          <p15:clr>
            <a:srgbClr val="F26B43"/>
          </p15:clr>
        </p15:guide>
        <p15:guide id="5" pos="7333">
          <p15:clr>
            <a:srgbClr val="F26B43"/>
          </p15:clr>
        </p15:guide>
        <p15:guide id="6" orient="horz" pos="4156">
          <p15:clr>
            <a:srgbClr val="F26B43"/>
          </p15:clr>
        </p15:guide>
        <p15:guide id="7" orient="horz" pos="232">
          <p15:clr>
            <a:srgbClr val="F26B43"/>
          </p15:clr>
        </p15:guide>
        <p15:guide id="8" pos="3840">
          <p15:clr>
            <a:srgbClr val="F26B43"/>
          </p15:clr>
        </p15:guide>
        <p15:guide id="9" orient="horz" pos="867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hyperlink" Target="https://www.a4arts.org/works/recmgiQCwQRm0Cvrd-the-phantom-interlocutor" TargetMode="External"/><Relationship Id="rId4" Type="http://schemas.openxmlformats.org/officeDocument/2006/relationships/image" Target="../media/image2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png"/><Relationship Id="rId4" Type="http://schemas.openxmlformats.org/officeDocument/2006/relationships/hyperlink" Target="http://researchonline.ljmu.ac.uk/id/eprint/14304/" TargetMode="Externa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84.png"/><Relationship Id="rId18" Type="http://schemas.openxmlformats.org/officeDocument/2006/relationships/image" Target="../media/image88.png"/><Relationship Id="rId3" Type="http://schemas.openxmlformats.org/officeDocument/2006/relationships/image" Target="../media/image78.jpeg"/><Relationship Id="rId7" Type="http://schemas.openxmlformats.org/officeDocument/2006/relationships/image" Target="../media/image32.jpeg"/><Relationship Id="rId12" Type="http://schemas.openxmlformats.org/officeDocument/2006/relationships/image" Target="../media/image83.png"/><Relationship Id="rId17" Type="http://schemas.openxmlformats.org/officeDocument/2006/relationships/image" Target="../media/image87.jpeg"/><Relationship Id="rId2" Type="http://schemas.openxmlformats.org/officeDocument/2006/relationships/notesSlide" Target="../notesSlides/notesSlide8.xml"/><Relationship Id="rId16" Type="http://schemas.microsoft.com/office/2007/relationships/hdphoto" Target="../media/hdphoto7.wd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jpeg"/><Relationship Id="rId11" Type="http://schemas.openxmlformats.org/officeDocument/2006/relationships/hyperlink" Target="https://www0.sun.ac.za/researchforimpact/2023/07/11/forensic-facial-imaging-laboratory-promotes-interdisciplinarity/" TargetMode="External"/><Relationship Id="rId5" Type="http://schemas.openxmlformats.org/officeDocument/2006/relationships/image" Target="../media/image80.jpeg"/><Relationship Id="rId15" Type="http://schemas.openxmlformats.org/officeDocument/2006/relationships/image" Target="../media/image86.png"/><Relationship Id="rId10" Type="http://schemas.openxmlformats.org/officeDocument/2006/relationships/image" Target="../media/image82.png"/><Relationship Id="rId19" Type="http://schemas.openxmlformats.org/officeDocument/2006/relationships/image" Target="../media/image89.svg"/><Relationship Id="rId4" Type="http://schemas.openxmlformats.org/officeDocument/2006/relationships/image" Target="../media/image79.jpeg"/><Relationship Id="rId9" Type="http://schemas.openxmlformats.org/officeDocument/2006/relationships/hyperlink" Target="https://www0.sun.ac.za/researchforimpact/2023/07/11/advances-in-forensic-art-explore-and-preserve-our-common-humanity/" TargetMode="External"/><Relationship Id="rId14" Type="http://schemas.openxmlformats.org/officeDocument/2006/relationships/image" Target="../media/image85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3" Type="http://schemas.openxmlformats.org/officeDocument/2006/relationships/image" Target="../media/image26.png"/><Relationship Id="rId7" Type="http://schemas.openxmlformats.org/officeDocument/2006/relationships/hyperlink" Target="https://libguides.sun.ac.za/makerspace/home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.jpeg"/><Relationship Id="rId5" Type="http://schemas.openxmlformats.org/officeDocument/2006/relationships/image" Target="../media/image90.jpeg"/><Relationship Id="rId4" Type="http://schemas.openxmlformats.org/officeDocument/2006/relationships/image" Target="../media/image27.jpeg"/><Relationship Id="rId9" Type="http://schemas.openxmlformats.org/officeDocument/2006/relationships/image" Target="../media/image89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7.jpeg"/><Relationship Id="rId5" Type="http://schemas.openxmlformats.org/officeDocument/2006/relationships/image" Target="../media/image26.png"/><Relationship Id="rId4" Type="http://schemas.openxmlformats.org/officeDocument/2006/relationships/notesSlide" Target="../notesSlides/notesSlide10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13" Type="http://schemas.openxmlformats.org/officeDocument/2006/relationships/image" Target="../media/image100.jpeg"/><Relationship Id="rId3" Type="http://schemas.openxmlformats.org/officeDocument/2006/relationships/image" Target="../media/image32.jpeg"/><Relationship Id="rId7" Type="http://schemas.openxmlformats.org/officeDocument/2006/relationships/image" Target="../media/image95.gif"/><Relationship Id="rId12" Type="http://schemas.openxmlformats.org/officeDocument/2006/relationships/hyperlink" Target="https://www.youtube.com/watch?v=tkj-EihqGH8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4.jpeg"/><Relationship Id="rId11" Type="http://schemas.openxmlformats.org/officeDocument/2006/relationships/image" Target="../media/image99.jpeg"/><Relationship Id="rId5" Type="http://schemas.openxmlformats.org/officeDocument/2006/relationships/image" Target="../media/image93.png"/><Relationship Id="rId15" Type="http://schemas.openxmlformats.org/officeDocument/2006/relationships/hyperlink" Target="https://doi.org/10.1371/journal.pone.0284785" TargetMode="External"/><Relationship Id="rId10" Type="http://schemas.openxmlformats.org/officeDocument/2006/relationships/image" Target="../media/image98.emf"/><Relationship Id="rId4" Type="http://schemas.openxmlformats.org/officeDocument/2006/relationships/image" Target="../media/image23.png"/><Relationship Id="rId9" Type="http://schemas.openxmlformats.org/officeDocument/2006/relationships/image" Target="../media/image97.jpeg"/><Relationship Id="rId14" Type="http://schemas.openxmlformats.org/officeDocument/2006/relationships/image" Target="../media/image101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png"/><Relationship Id="rId13" Type="http://schemas.openxmlformats.org/officeDocument/2006/relationships/image" Target="../media/image109.jpeg"/><Relationship Id="rId3" Type="http://schemas.openxmlformats.org/officeDocument/2006/relationships/image" Target="../media/image102.png"/><Relationship Id="rId7" Type="http://schemas.openxmlformats.org/officeDocument/2006/relationships/image" Target="../media/image105.png"/><Relationship Id="rId12" Type="http://schemas.openxmlformats.org/officeDocument/2006/relationships/image" Target="../media/image10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4.png"/><Relationship Id="rId11" Type="http://schemas.openxmlformats.org/officeDocument/2006/relationships/image" Target="../media/image32.jpeg"/><Relationship Id="rId5" Type="http://schemas.openxmlformats.org/officeDocument/2006/relationships/image" Target="../media/image95.gif"/><Relationship Id="rId10" Type="http://schemas.openxmlformats.org/officeDocument/2006/relationships/image" Target="../media/image23.png"/><Relationship Id="rId4" Type="http://schemas.openxmlformats.org/officeDocument/2006/relationships/image" Target="../media/image103.jpeg"/><Relationship Id="rId9" Type="http://schemas.openxmlformats.org/officeDocument/2006/relationships/image" Target="../media/image10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png"/><Relationship Id="rId3" Type="http://schemas.openxmlformats.org/officeDocument/2006/relationships/image" Target="../media/image102.png"/><Relationship Id="rId7" Type="http://schemas.openxmlformats.org/officeDocument/2006/relationships/image" Target="../media/image105.png"/><Relationship Id="rId12" Type="http://schemas.openxmlformats.org/officeDocument/2006/relationships/image" Target="../media/image11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4.png"/><Relationship Id="rId11" Type="http://schemas.openxmlformats.org/officeDocument/2006/relationships/image" Target="../media/image32.jpeg"/><Relationship Id="rId5" Type="http://schemas.openxmlformats.org/officeDocument/2006/relationships/image" Target="../media/image95.gif"/><Relationship Id="rId10" Type="http://schemas.openxmlformats.org/officeDocument/2006/relationships/image" Target="../media/image23.png"/><Relationship Id="rId4" Type="http://schemas.openxmlformats.org/officeDocument/2006/relationships/image" Target="../media/image103.jpeg"/><Relationship Id="rId9" Type="http://schemas.openxmlformats.org/officeDocument/2006/relationships/image" Target="../media/image10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png"/><Relationship Id="rId4" Type="http://schemas.openxmlformats.org/officeDocument/2006/relationships/image" Target="../media/image113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3" Type="http://schemas.openxmlformats.org/officeDocument/2006/relationships/image" Target="../media/image114.png"/><Relationship Id="rId7" Type="http://schemas.openxmlformats.org/officeDocument/2006/relationships/image" Target="../media/image11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sun.ac.za/english/research-innovation/Research-Development/Public-Squares-Initiative/Pages/default.aspx" TargetMode="External"/><Relationship Id="rId11" Type="http://schemas.openxmlformats.org/officeDocument/2006/relationships/image" Target="../media/image117.jpeg"/><Relationship Id="rId5" Type="http://schemas.openxmlformats.org/officeDocument/2006/relationships/image" Target="../media/image27.jpeg"/><Relationship Id="rId10" Type="http://schemas.openxmlformats.org/officeDocument/2006/relationships/image" Target="../media/image116.png"/><Relationship Id="rId4" Type="http://schemas.openxmlformats.org/officeDocument/2006/relationships/image" Target="../media/image26.png"/><Relationship Id="rId9" Type="http://schemas.openxmlformats.org/officeDocument/2006/relationships/image" Target="../media/image89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7" Type="http://schemas.openxmlformats.org/officeDocument/2006/relationships/hyperlink" Target="https://doi.org/10.1080/17453054.2020.1770059" TargetMode="Externa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1.jpeg"/><Relationship Id="rId3" Type="http://schemas.openxmlformats.org/officeDocument/2006/relationships/image" Target="../media/image23.png"/><Relationship Id="rId7" Type="http://schemas.openxmlformats.org/officeDocument/2006/relationships/image" Target="../media/image12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9.jpeg"/><Relationship Id="rId5" Type="http://schemas.openxmlformats.org/officeDocument/2006/relationships/image" Target="../media/image118.jpeg"/><Relationship Id="rId4" Type="http://schemas.openxmlformats.org/officeDocument/2006/relationships/image" Target="../media/image24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5.jpeg"/><Relationship Id="rId3" Type="http://schemas.openxmlformats.org/officeDocument/2006/relationships/image" Target="../media/image122.jpeg"/><Relationship Id="rId7" Type="http://schemas.openxmlformats.org/officeDocument/2006/relationships/image" Target="../media/image12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png"/><Relationship Id="rId4" Type="http://schemas.openxmlformats.org/officeDocument/2006/relationships/image" Target="../media/image123.jpeg"/><Relationship Id="rId9" Type="http://schemas.openxmlformats.org/officeDocument/2006/relationships/image" Target="../media/image126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hyperlink" Target="https://doi.org/10.1111.aman.13384" TargetMode="External"/><Relationship Id="rId13" Type="http://schemas.openxmlformats.org/officeDocument/2006/relationships/hyperlink" Target="https://doi.org/10.1162/leon_a_01747" TargetMode="External"/><Relationship Id="rId3" Type="http://schemas.openxmlformats.org/officeDocument/2006/relationships/image" Target="../media/image23.png"/><Relationship Id="rId7" Type="http://schemas.openxmlformats.org/officeDocument/2006/relationships/hyperlink" Target="https://doi.org/10.1007/978-3-030-87779-8_11" TargetMode="External"/><Relationship Id="rId12" Type="http://schemas.openxmlformats.org/officeDocument/2006/relationships/hyperlink" Target="http://dx.doi.org.ez.sun.ac.za/10.5744/bi.2020.1001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doi.org/10.1007/978-3-030-14227-8_7" TargetMode="External"/><Relationship Id="rId11" Type="http://schemas.openxmlformats.org/officeDocument/2006/relationships/hyperlink" Target="https://doi.org/10.1016/j.forsciint.2024.111935" TargetMode="External"/><Relationship Id="rId5" Type="http://schemas.openxmlformats.org/officeDocument/2006/relationships/hyperlink" Target="https://doi.org/10.1371/journal.pone.0284785" TargetMode="External"/><Relationship Id="rId10" Type="http://schemas.openxmlformats.org/officeDocument/2006/relationships/hyperlink" Target="https://theconversation.com/how-art-and-technology-helped-bring-faces-of-the-dead-to-life-127844" TargetMode="External"/><Relationship Id="rId4" Type="http://schemas.openxmlformats.org/officeDocument/2006/relationships/image" Target="../media/image24.jpeg"/><Relationship Id="rId9" Type="http://schemas.openxmlformats.org/officeDocument/2006/relationships/hyperlink" Target="https://doi.org/10.1016/j.daach.2020.e00159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13" Type="http://schemas.openxmlformats.org/officeDocument/2006/relationships/image" Target="../media/image41.jpeg"/><Relationship Id="rId18" Type="http://schemas.openxmlformats.org/officeDocument/2006/relationships/image" Target="../media/image46.jpeg"/><Relationship Id="rId3" Type="http://schemas.openxmlformats.org/officeDocument/2006/relationships/image" Target="../media/image23.png"/><Relationship Id="rId7" Type="http://schemas.openxmlformats.org/officeDocument/2006/relationships/image" Target="../media/image35.jpeg"/><Relationship Id="rId12" Type="http://schemas.openxmlformats.org/officeDocument/2006/relationships/image" Target="../media/image40.jpeg"/><Relationship Id="rId17" Type="http://schemas.openxmlformats.org/officeDocument/2006/relationships/image" Target="../media/image45.jpeg"/><Relationship Id="rId2" Type="http://schemas.openxmlformats.org/officeDocument/2006/relationships/image" Target="../media/image31.jpeg"/><Relationship Id="rId16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11" Type="http://schemas.openxmlformats.org/officeDocument/2006/relationships/image" Target="../media/image39.jpeg"/><Relationship Id="rId5" Type="http://schemas.openxmlformats.org/officeDocument/2006/relationships/image" Target="../media/image33.jpeg"/><Relationship Id="rId15" Type="http://schemas.openxmlformats.org/officeDocument/2006/relationships/image" Target="../media/image43.jpeg"/><Relationship Id="rId10" Type="http://schemas.openxmlformats.org/officeDocument/2006/relationships/image" Target="../media/image38.jpeg"/><Relationship Id="rId4" Type="http://schemas.openxmlformats.org/officeDocument/2006/relationships/image" Target="../media/image32.jpeg"/><Relationship Id="rId9" Type="http://schemas.openxmlformats.org/officeDocument/2006/relationships/image" Target="../media/image37.jpeg"/><Relationship Id="rId14" Type="http://schemas.openxmlformats.org/officeDocument/2006/relationships/image" Target="../media/image4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image" Target="../media/image48.jpeg"/><Relationship Id="rId7" Type="http://schemas.openxmlformats.org/officeDocument/2006/relationships/image" Target="../media/image5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eg"/><Relationship Id="rId11" Type="http://schemas.openxmlformats.org/officeDocument/2006/relationships/image" Target="../media/image54.jpeg"/><Relationship Id="rId5" Type="http://schemas.openxmlformats.org/officeDocument/2006/relationships/image" Target="../media/image24.jpeg"/><Relationship Id="rId10" Type="http://schemas.openxmlformats.org/officeDocument/2006/relationships/image" Target="../media/image53.jpeg"/><Relationship Id="rId4" Type="http://schemas.openxmlformats.org/officeDocument/2006/relationships/image" Target="../media/image23.png"/><Relationship Id="rId9" Type="http://schemas.openxmlformats.org/officeDocument/2006/relationships/image" Target="../media/image52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13" Type="http://schemas.openxmlformats.org/officeDocument/2006/relationships/image" Target="../media/image63.jpeg"/><Relationship Id="rId3" Type="http://schemas.openxmlformats.org/officeDocument/2006/relationships/image" Target="../media/image55.jpeg"/><Relationship Id="rId7" Type="http://schemas.openxmlformats.org/officeDocument/2006/relationships/image" Target="../media/image57.jpeg"/><Relationship Id="rId12" Type="http://schemas.openxmlformats.org/officeDocument/2006/relationships/image" Target="../media/image6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jpeg"/><Relationship Id="rId11" Type="http://schemas.openxmlformats.org/officeDocument/2006/relationships/image" Target="../media/image61.jpeg"/><Relationship Id="rId5" Type="http://schemas.openxmlformats.org/officeDocument/2006/relationships/image" Target="../media/image27.jpeg"/><Relationship Id="rId10" Type="http://schemas.openxmlformats.org/officeDocument/2006/relationships/image" Target="../media/image60.jpeg"/><Relationship Id="rId4" Type="http://schemas.openxmlformats.org/officeDocument/2006/relationships/image" Target="../media/image26.png"/><Relationship Id="rId9" Type="http://schemas.openxmlformats.org/officeDocument/2006/relationships/image" Target="../media/image59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64.jpeg"/><Relationship Id="rId7" Type="http://schemas.openxmlformats.org/officeDocument/2006/relationships/image" Target="../media/image6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10" Type="http://schemas.openxmlformats.org/officeDocument/2006/relationships/image" Target="../media/image69.jpeg"/><Relationship Id="rId4" Type="http://schemas.openxmlformats.org/officeDocument/2006/relationships/image" Target="../media/image65.jpeg"/><Relationship Id="rId9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7" Type="http://schemas.openxmlformats.org/officeDocument/2006/relationships/image" Target="../media/image2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71.jpeg"/><Relationship Id="rId4" Type="http://schemas.microsoft.com/office/2007/relationships/hdphoto" Target="../media/hdphoto6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32.jpeg"/><Relationship Id="rId7" Type="http://schemas.openxmlformats.org/officeDocument/2006/relationships/image" Target="../media/image7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svg"/><Relationship Id="rId5" Type="http://schemas.openxmlformats.org/officeDocument/2006/relationships/image" Target="../media/image72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>
            <a:extLst>
              <a:ext uri="{FF2B5EF4-FFF2-40B4-BE49-F238E27FC236}">
                <a16:creationId xmlns:a16="http://schemas.microsoft.com/office/drawing/2014/main" id="{F828646F-6000-B440-A8BF-4673DE5AA2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4888" y="2193381"/>
            <a:ext cx="5232400" cy="1943587"/>
          </a:xfrm>
        </p:spPr>
        <p:txBody>
          <a:bodyPr>
            <a:normAutofit/>
          </a:bodyPr>
          <a:lstStyle/>
          <a:p>
            <a:pPr>
              <a:lnSpc>
                <a:spcPct val="107000"/>
              </a:lnSpc>
              <a:spcBef>
                <a:spcPts val="200"/>
              </a:spcBef>
            </a:pPr>
            <a:r>
              <a:rPr lang="en-US" sz="3600" dirty="0" err="1"/>
              <a:t>Visualising</a:t>
            </a:r>
            <a:r>
              <a:rPr lang="en-US" sz="3600" dirty="0"/>
              <a:t> Personhood</a:t>
            </a:r>
            <a:br>
              <a:rPr lang="en-ZA" dirty="0"/>
            </a:br>
            <a:r>
              <a:rPr lang="en-US" sz="2400" dirty="0">
                <a:solidFill>
                  <a:srgbClr val="61223B"/>
                </a:solidFill>
              </a:rPr>
              <a:t>cemeteries as archives of the future</a:t>
            </a:r>
            <a:endParaRPr lang="en-ZA" sz="2800" b="1" kern="100" dirty="0">
              <a:solidFill>
                <a:srgbClr val="61223B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Content Placeholder 5" descr="Shape, arrow&#10;&#10;Description automatically generated">
            <a:extLst>
              <a:ext uri="{FF2B5EF4-FFF2-40B4-BE49-F238E27FC236}">
                <a16:creationId xmlns:a16="http://schemas.microsoft.com/office/drawing/2014/main" id="{5AA98CA5-3E0E-4989-F544-2DD8DB07389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624" t="27175" r="17640" b="26900"/>
          <a:stretch/>
        </p:blipFill>
        <p:spPr>
          <a:xfrm>
            <a:off x="6988682" y="355458"/>
            <a:ext cx="1223682" cy="700871"/>
          </a:xfrm>
        </p:spPr>
      </p:pic>
      <p:pic>
        <p:nvPicPr>
          <p:cNvPr id="3" name="Picture 2" descr="A picture containing text, silhouette&#10;&#10;Description automatically generated">
            <a:extLst>
              <a:ext uri="{FF2B5EF4-FFF2-40B4-BE49-F238E27FC236}">
                <a16:creationId xmlns:a16="http://schemas.microsoft.com/office/drawing/2014/main" id="{C3A15A51-932F-EF36-C3C2-12561AB0218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6102"/>
          <a:stretch/>
        </p:blipFill>
        <p:spPr>
          <a:xfrm>
            <a:off x="8404411" y="326475"/>
            <a:ext cx="634869" cy="696534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8D5E9D83-3881-A068-D8C3-54A9E95D8950}"/>
              </a:ext>
            </a:extLst>
          </p:cNvPr>
          <p:cNvSpPr txBox="1"/>
          <p:nvPr/>
        </p:nvSpPr>
        <p:spPr>
          <a:xfrm>
            <a:off x="574888" y="4206501"/>
            <a:ext cx="7695690" cy="15527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14000"/>
              </a:lnSpc>
            </a:pPr>
            <a:r>
              <a:rPr lang="en-ZA" sz="2000" b="1" dirty="0">
                <a:solidFill>
                  <a:srgbClr val="000000"/>
                </a:solidFill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Prof. KATHRYN SMITH</a:t>
            </a:r>
          </a:p>
          <a:p>
            <a:pPr lvl="0">
              <a:lnSpc>
                <a:spcPct val="114000"/>
              </a:lnSpc>
            </a:pPr>
            <a:r>
              <a:rPr lang="en-ZA" sz="1600" dirty="0">
                <a:solidFill>
                  <a:srgbClr val="000000"/>
                </a:solidFill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VIZ.Lab / Department of Visual Arts</a:t>
            </a:r>
          </a:p>
          <a:p>
            <a:pPr lvl="0">
              <a:lnSpc>
                <a:spcPct val="114000"/>
              </a:lnSpc>
            </a:pPr>
            <a:r>
              <a:rPr lang="en-ZA" sz="1600" dirty="0">
                <a:solidFill>
                  <a:srgbClr val="000000"/>
                </a:solidFill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Stellenbosch University, South Africa</a:t>
            </a:r>
          </a:p>
          <a:p>
            <a:pPr>
              <a:lnSpc>
                <a:spcPct val="114000"/>
              </a:lnSpc>
            </a:pPr>
            <a:r>
              <a:rPr lang="en-ZA" sz="1600" b="1" dirty="0">
                <a:solidFill>
                  <a:schemeClr val="accent1"/>
                </a:solidFill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kathryns@sun.ac.za </a:t>
            </a:r>
          </a:p>
          <a:p>
            <a:pPr lvl="0">
              <a:lnSpc>
                <a:spcPct val="114000"/>
              </a:lnSpc>
            </a:pPr>
            <a:endParaRPr lang="en-ZA" sz="1600" dirty="0">
              <a:solidFill>
                <a:srgbClr val="000000"/>
              </a:solidFill>
              <a:latin typeface="Aptos" panose="020B00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B8424E4-42D3-D217-57A7-EB4C0AA5B233}"/>
              </a:ext>
            </a:extLst>
          </p:cNvPr>
          <p:cNvSpPr txBox="1"/>
          <p:nvPr/>
        </p:nvSpPr>
        <p:spPr>
          <a:xfrm>
            <a:off x="542741" y="859855"/>
            <a:ext cx="6826887" cy="2928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</a:pPr>
            <a:r>
              <a:rPr lang="en-ZA" sz="1200" b="1" dirty="0">
                <a:solidFill>
                  <a:srgbClr val="000000"/>
                </a:solidFill>
                <a:latin typeface="Aptos" panose="020B0004020202020204" pitchFamily="34" charset="0"/>
                <a:cs typeface="Dubai" panose="020B0503030403030204" pitchFamily="34" charset="-78"/>
              </a:rPr>
              <a:t>SACA 2025 | 25-27 August | Brixton Johannesburg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7D0FAFD-7534-4D46-3905-00E9E2B9AD25}"/>
              </a:ext>
            </a:extLst>
          </p:cNvPr>
          <p:cNvSpPr txBox="1"/>
          <p:nvPr/>
        </p:nvSpPr>
        <p:spPr>
          <a:xfrm>
            <a:off x="6666611" y="6316081"/>
            <a:ext cx="5279573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ZA" sz="1100" dirty="0">
                <a:solidFill>
                  <a:srgbClr val="000000"/>
                </a:solidFill>
                <a:latin typeface="Aptos" panose="020B0004020202020204" pitchFamily="34" charset="0"/>
              </a:rPr>
              <a:t>Kathryn Smith, </a:t>
            </a:r>
            <a:r>
              <a:rPr lang="en-ZA" sz="1100" i="1" dirty="0">
                <a:solidFill>
                  <a:srgbClr val="000000"/>
                </a:solidFill>
                <a:latin typeface="Aptos" panose="020B0004020202020204" pitchFamily="34" charset="0"/>
              </a:rPr>
              <a:t>The Phantom Interlocutor</a:t>
            </a:r>
            <a:r>
              <a:rPr lang="en-ZA" sz="1100" dirty="0">
                <a:solidFill>
                  <a:srgbClr val="000000"/>
                </a:solidFill>
                <a:latin typeface="Aptos" panose="020B0004020202020204" pitchFamily="34" charset="0"/>
              </a:rPr>
              <a:t> (2023). Digital animation of 2802 micro-CT slices of a human skull. Infinite loop. </a:t>
            </a:r>
            <a:r>
              <a:rPr lang="en-ZA" sz="1100" dirty="0">
                <a:solidFill>
                  <a:srgbClr val="000000"/>
                </a:solidFill>
                <a:latin typeface="Aptos" panose="020B0004020202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A4 Arts Foundation</a:t>
            </a:r>
            <a:endParaRPr lang="en-GB" sz="900" b="0" i="0" u="none" strike="noStrike" dirty="0">
              <a:solidFill>
                <a:srgbClr val="000000"/>
              </a:solidFill>
              <a:effectLst/>
              <a:latin typeface="Aptos" panose="020B0004020202020204" pitchFamily="34" charset="0"/>
            </a:endParaRPr>
          </a:p>
        </p:txBody>
      </p:sp>
      <p:pic>
        <p:nvPicPr>
          <p:cNvPr id="9" name="Picture 2" descr="Installation photograph from the 'A Little After This' exhibition in A4 Arts Foundation's gallery that shows Kathryn Smith's digital animation 'The Phantom Interlocutor' playing on a screen embedded in a white wall, visible through a circular porthole.&#10;">
            <a:extLst>
              <a:ext uri="{FF2B5EF4-FFF2-40B4-BE49-F238E27FC236}">
                <a16:creationId xmlns:a16="http://schemas.microsoft.com/office/drawing/2014/main" id="{75723EA7-5DE3-2CA7-625C-DD600A8E1DE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4262" t="16784" r="24368" b="13809"/>
          <a:stretch>
            <a:fillRect/>
          </a:stretch>
        </p:blipFill>
        <p:spPr bwMode="auto">
          <a:xfrm>
            <a:off x="6666611" y="1486539"/>
            <a:ext cx="5279573" cy="4760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03954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>
            <a:extLst>
              <a:ext uri="{FF2B5EF4-FFF2-40B4-BE49-F238E27FC236}">
                <a16:creationId xmlns:a16="http://schemas.microsoft.com/office/drawing/2014/main" id="{F828646F-6000-B440-A8BF-4673DE5AA2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668" y="660741"/>
            <a:ext cx="8328565" cy="644994"/>
          </a:xfrm>
        </p:spPr>
        <p:txBody>
          <a:bodyPr/>
          <a:lstStyle/>
          <a:p>
            <a:r>
              <a:rPr lang="en-GB" dirty="0"/>
              <a:t>FINDINGS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396BB2E-2A49-11FC-EE76-C18F30254235}"/>
              </a:ext>
            </a:extLst>
          </p:cNvPr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22874" y="1380516"/>
            <a:ext cx="3586634" cy="4838072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C38040CE-F219-B02E-5837-1EB72B980A0E}"/>
              </a:ext>
            </a:extLst>
          </p:cNvPr>
          <p:cNvSpPr/>
          <p:nvPr/>
        </p:nvSpPr>
        <p:spPr>
          <a:xfrm>
            <a:off x="8738286" y="6197259"/>
            <a:ext cx="2884287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en-GB" sz="1050" dirty="0">
                <a:latin typeface="Aptos" panose="020B0004020202020204" pitchFamily="34" charset="0"/>
              </a:rPr>
              <a:t>Unidentified Person public appeal poster format with active-case depiction (n = 10)</a:t>
            </a:r>
            <a:endParaRPr lang="en-GB" sz="1050" dirty="0">
              <a:latin typeface="Aptos" panose="020B0004020202020204" pitchFamily="34" charset="0"/>
              <a:ea typeface="Gadugi" panose="020B0502040204020203" pitchFamily="34" charset="0"/>
              <a:cs typeface="Century Gothic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2ECBC9B-9C7D-A857-ED87-92CF629753C5}"/>
              </a:ext>
            </a:extLst>
          </p:cNvPr>
          <p:cNvSpPr txBox="1"/>
          <p:nvPr/>
        </p:nvSpPr>
        <p:spPr>
          <a:xfrm>
            <a:off x="338138" y="1612294"/>
            <a:ext cx="7783095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00000"/>
                </a:solidFill>
                <a:latin typeface="Aptos" panose="020B0004020202020204" pitchFamily="34" charset="0"/>
              </a:rPr>
              <a:t>Difficulties in separating Unclaimed from Unidentified cases</a:t>
            </a:r>
          </a:p>
          <a:p>
            <a:endParaRPr lang="en-GB" sz="2000" dirty="0">
              <a:solidFill>
                <a:srgbClr val="000000"/>
              </a:solidFill>
              <a:latin typeface="Aptos" panose="020B00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00000"/>
                </a:solidFill>
                <a:latin typeface="Aptos" panose="020B0004020202020204" pitchFamily="34" charset="0"/>
              </a:rPr>
              <a:t>FPS may legally pauper after </a:t>
            </a:r>
            <a:r>
              <a:rPr lang="en-GB" sz="2000" b="1" dirty="0">
                <a:solidFill>
                  <a:srgbClr val="000000"/>
                </a:solidFill>
                <a:latin typeface="Aptos" panose="020B0004020202020204" pitchFamily="34" charset="0"/>
              </a:rPr>
              <a:t>30 days</a:t>
            </a:r>
            <a:r>
              <a:rPr lang="en-GB" sz="2000" dirty="0">
                <a:solidFill>
                  <a:srgbClr val="000000"/>
                </a:solidFill>
                <a:latin typeface="Aptos" panose="020B0004020202020204" pitchFamily="34" charset="0"/>
              </a:rPr>
              <a:t>, however this is insufficient time to adequately process cases, leading to storage issues</a:t>
            </a:r>
          </a:p>
          <a:p>
            <a:endParaRPr lang="en-GB" sz="2000" b="1" dirty="0">
              <a:solidFill>
                <a:srgbClr val="461A2B"/>
              </a:solidFill>
              <a:latin typeface="Aptos" panose="020B00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b="1" dirty="0">
                <a:solidFill>
                  <a:srgbClr val="461A2B"/>
                </a:solidFill>
                <a:latin typeface="Aptos" panose="020B0004020202020204" pitchFamily="34" charset="0"/>
              </a:rPr>
              <a:t>Interventions</a:t>
            </a:r>
            <a:r>
              <a:rPr lang="en-GB" sz="2000" dirty="0">
                <a:solidFill>
                  <a:srgbClr val="461A2B"/>
                </a:solidFill>
                <a:latin typeface="Aptos" panose="020B0004020202020204" pitchFamily="34" charset="0"/>
              </a:rPr>
              <a:t> needed in </a:t>
            </a:r>
            <a:r>
              <a:rPr lang="en-GB" sz="2000" b="1" dirty="0">
                <a:solidFill>
                  <a:srgbClr val="461A2B"/>
                </a:solidFill>
                <a:latin typeface="Aptos" panose="020B0004020202020204" pitchFamily="34" charset="0"/>
              </a:rPr>
              <a:t>operational workflows </a:t>
            </a:r>
            <a:r>
              <a:rPr lang="en-GB" sz="2000" dirty="0">
                <a:solidFill>
                  <a:srgbClr val="461A2B"/>
                </a:solidFill>
                <a:latin typeface="Aptos" panose="020B0004020202020204" pitchFamily="34" charset="0"/>
              </a:rPr>
              <a:t>and </a:t>
            </a:r>
            <a:r>
              <a:rPr lang="en-GB" sz="2000" b="1" dirty="0">
                <a:solidFill>
                  <a:srgbClr val="461A2B"/>
                </a:solidFill>
                <a:latin typeface="Aptos" panose="020B0004020202020204" pitchFamily="34" charset="0"/>
              </a:rPr>
              <a:t>policy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000" b="1" dirty="0">
              <a:solidFill>
                <a:srgbClr val="000000"/>
              </a:solidFill>
              <a:latin typeface="Aptos" panose="020B00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b="1" dirty="0">
                <a:solidFill>
                  <a:srgbClr val="461A2B"/>
                </a:solidFill>
                <a:latin typeface="Aptos" panose="020B0004020202020204" pitchFamily="34" charset="0"/>
              </a:rPr>
              <a:t>STANDARDISATION OF POST-MORTEM FACIAL PHOTOGRAPHY </a:t>
            </a:r>
            <a:r>
              <a:rPr lang="en-GB" sz="2000" dirty="0">
                <a:solidFill>
                  <a:srgbClr val="461A2B"/>
                </a:solidFill>
                <a:latin typeface="Aptos" panose="020B0004020202020204" pitchFamily="34" charset="0"/>
              </a:rPr>
              <a:t>is most urgent primary intervention to avoid error at admission &amp; </a:t>
            </a:r>
            <a:r>
              <a:rPr lang="en-GB" sz="2000" b="1" dirty="0">
                <a:solidFill>
                  <a:srgbClr val="461A2B"/>
                </a:solidFill>
                <a:latin typeface="Aptos" panose="020B0004020202020204" pitchFamily="34" charset="0"/>
              </a:rPr>
              <a:t>future</a:t>
            </a:r>
            <a:r>
              <a:rPr lang="en-GB" sz="2000" dirty="0">
                <a:solidFill>
                  <a:srgbClr val="461A2B"/>
                </a:solidFill>
                <a:latin typeface="Aptos" panose="020B0004020202020204" pitchFamily="34" charset="0"/>
              </a:rPr>
              <a:t> facial comparison/depiction opportunities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00DC928-AB47-C674-35E8-F14215BB1A15}"/>
              </a:ext>
            </a:extLst>
          </p:cNvPr>
          <p:cNvSpPr txBox="1"/>
          <p:nvPr/>
        </p:nvSpPr>
        <p:spPr>
          <a:xfrm>
            <a:off x="1737868" y="5245706"/>
            <a:ext cx="844256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rgbClr val="461A2B"/>
                </a:solidFill>
                <a:latin typeface="Aptos" panose="020B0004020202020204" pitchFamily="34" charset="0"/>
              </a:rPr>
              <a:t>20 cases tracked through the system</a:t>
            </a:r>
          </a:p>
          <a:p>
            <a:r>
              <a:rPr lang="en-GB" sz="2400" b="1" dirty="0">
                <a:solidFill>
                  <a:srgbClr val="461A2B"/>
                </a:solidFill>
                <a:latin typeface="Aptos" panose="020B0004020202020204" pitchFamily="34" charset="0"/>
              </a:rPr>
              <a:t>10 depictions and template posters produced</a:t>
            </a:r>
          </a:p>
        </p:txBody>
      </p:sp>
      <p:sp>
        <p:nvSpPr>
          <p:cNvPr id="2" name="Arrow: Right 1">
            <a:extLst>
              <a:ext uri="{FF2B5EF4-FFF2-40B4-BE49-F238E27FC236}">
                <a16:creationId xmlns:a16="http://schemas.microsoft.com/office/drawing/2014/main" id="{119D50E8-1159-7C79-A085-427B43BB96A2}"/>
              </a:ext>
            </a:extLst>
          </p:cNvPr>
          <p:cNvSpPr/>
          <p:nvPr/>
        </p:nvSpPr>
        <p:spPr>
          <a:xfrm>
            <a:off x="346483" y="5451102"/>
            <a:ext cx="1126717" cy="420203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pic>
        <p:nvPicPr>
          <p:cNvPr id="4" name="Content Placeholder 5" descr="Shape, arrow&#10;&#10;Description automatically generated">
            <a:extLst>
              <a:ext uri="{FF2B5EF4-FFF2-40B4-BE49-F238E27FC236}">
                <a16:creationId xmlns:a16="http://schemas.microsoft.com/office/drawing/2014/main" id="{0439A372-5AA8-6B08-17C8-93613D03824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624" t="27175" r="17640" b="26900"/>
          <a:stretch/>
        </p:blipFill>
        <p:spPr>
          <a:xfrm>
            <a:off x="6988682" y="355458"/>
            <a:ext cx="1223682" cy="700871"/>
          </a:xfrm>
        </p:spPr>
      </p:pic>
      <p:pic>
        <p:nvPicPr>
          <p:cNvPr id="6" name="Picture 5" descr="A picture containing text, silhouette&#10;&#10;Description automatically generated">
            <a:extLst>
              <a:ext uri="{FF2B5EF4-FFF2-40B4-BE49-F238E27FC236}">
                <a16:creationId xmlns:a16="http://schemas.microsoft.com/office/drawing/2014/main" id="{3BB25AA7-1B9C-8429-BA99-72E5EFA116E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6102"/>
          <a:stretch/>
        </p:blipFill>
        <p:spPr>
          <a:xfrm>
            <a:off x="8404411" y="326475"/>
            <a:ext cx="634869" cy="696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83003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>
            <a:extLst>
              <a:ext uri="{FF2B5EF4-FFF2-40B4-BE49-F238E27FC236}">
                <a16:creationId xmlns:a16="http://schemas.microsoft.com/office/drawing/2014/main" id="{F828646F-6000-B440-A8BF-4673DE5AA2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668" y="660741"/>
            <a:ext cx="8328565" cy="644994"/>
          </a:xfrm>
        </p:spPr>
        <p:txBody>
          <a:bodyPr/>
          <a:lstStyle/>
          <a:p>
            <a:r>
              <a:rPr lang="en-GB" dirty="0"/>
              <a:t>Salt River Study (2018-2019)</a:t>
            </a:r>
          </a:p>
        </p:txBody>
      </p:sp>
      <p:pic>
        <p:nvPicPr>
          <p:cNvPr id="6" name="Picture 5" descr="A group of men posing for a photo&#10;&#10;Description automatically generated">
            <a:extLst>
              <a:ext uri="{FF2B5EF4-FFF2-40B4-BE49-F238E27FC236}">
                <a16:creationId xmlns:a16="http://schemas.microsoft.com/office/drawing/2014/main" id="{9F52504A-1574-2284-94CF-D4CEC9DE16C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36592" y="1445436"/>
            <a:ext cx="8236659" cy="505838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76F3B0D-A66E-BAB0-E5E7-5489798A7276}"/>
              </a:ext>
            </a:extLst>
          </p:cNvPr>
          <p:cNvSpPr txBox="1"/>
          <p:nvPr/>
        </p:nvSpPr>
        <p:spPr>
          <a:xfrm>
            <a:off x="391862" y="1552255"/>
            <a:ext cx="3265737" cy="42780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2000" b="1" dirty="0">
                <a:solidFill>
                  <a:srgbClr val="000000"/>
                </a:solidFill>
                <a:latin typeface="Aptos" panose="020B0004020202020204" pitchFamily="34" charset="0"/>
                <a:cs typeface="Arial" panose="020B0604020202020204" pitchFamily="34" charset="0"/>
              </a:rPr>
              <a:t>Min/max number of days from admission to identification: </a:t>
            </a:r>
            <a:r>
              <a:rPr lang="en-GB" sz="2400" b="1" dirty="0">
                <a:solidFill>
                  <a:srgbClr val="C00000"/>
                </a:solidFill>
                <a:latin typeface="Aptos" panose="020B0004020202020204" pitchFamily="34" charset="0"/>
                <a:cs typeface="Arial" panose="020B0604020202020204" pitchFamily="34" charset="0"/>
              </a:rPr>
              <a:t>80 – 399 </a:t>
            </a:r>
          </a:p>
          <a:p>
            <a:endParaRPr lang="en-GB" sz="2000" b="1" dirty="0">
              <a:latin typeface="Aptos" panose="020B00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2000" b="1" dirty="0">
                <a:solidFill>
                  <a:srgbClr val="000000"/>
                </a:solidFill>
                <a:latin typeface="Aptos" panose="020B0004020202020204" pitchFamily="34" charset="0"/>
                <a:cs typeface="Arial" panose="020B0604020202020204" pitchFamily="34" charset="0"/>
              </a:rPr>
              <a:t>Max. number of days from admission to release without identification</a:t>
            </a:r>
            <a:r>
              <a:rPr lang="en-GB" sz="2400" b="1" dirty="0">
                <a:solidFill>
                  <a:srgbClr val="000000"/>
                </a:solidFill>
                <a:latin typeface="Aptos" panose="020B0004020202020204" pitchFamily="34" charset="0"/>
                <a:cs typeface="Arial" panose="020B0604020202020204" pitchFamily="34" charset="0"/>
              </a:rPr>
              <a:t>: </a:t>
            </a:r>
            <a:r>
              <a:rPr lang="en-GB" sz="2400" b="1" dirty="0">
                <a:solidFill>
                  <a:srgbClr val="C00000"/>
                </a:solidFill>
                <a:latin typeface="Aptos" panose="020B0004020202020204" pitchFamily="34" charset="0"/>
                <a:cs typeface="Arial" panose="020B0604020202020204" pitchFamily="34" charset="0"/>
              </a:rPr>
              <a:t>687</a:t>
            </a:r>
          </a:p>
          <a:p>
            <a:endParaRPr lang="en-GB" sz="2000" b="1" dirty="0">
              <a:latin typeface="Aptos" panose="020B00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2000" b="1" dirty="0">
                <a:solidFill>
                  <a:srgbClr val="000000"/>
                </a:solidFill>
                <a:latin typeface="Aptos" panose="020B0004020202020204" pitchFamily="34" charset="0"/>
                <a:cs typeface="Arial" panose="020B0604020202020204" pitchFamily="34" charset="0"/>
              </a:rPr>
              <a:t>Average number of days from admission to release (identified and/or </a:t>
            </a:r>
            <a:r>
              <a:rPr lang="en-GB" sz="2000" b="1" dirty="0" err="1">
                <a:solidFill>
                  <a:srgbClr val="000000"/>
                </a:solidFill>
                <a:latin typeface="Aptos" panose="020B0004020202020204" pitchFamily="34" charset="0"/>
                <a:cs typeface="Arial" panose="020B0604020202020204" pitchFamily="34" charset="0"/>
              </a:rPr>
              <a:t>paupered</a:t>
            </a:r>
            <a:r>
              <a:rPr lang="en-GB" sz="2000" b="1" dirty="0">
                <a:solidFill>
                  <a:srgbClr val="000000"/>
                </a:solidFill>
                <a:latin typeface="Aptos" panose="020B0004020202020204" pitchFamily="34" charset="0"/>
                <a:cs typeface="Arial" panose="020B0604020202020204" pitchFamily="34" charset="0"/>
              </a:rPr>
              <a:t>): </a:t>
            </a:r>
            <a:r>
              <a:rPr lang="en-GB" sz="2400" b="1" dirty="0">
                <a:solidFill>
                  <a:srgbClr val="C00000"/>
                </a:solidFill>
                <a:latin typeface="Aptos" panose="020B0004020202020204" pitchFamily="34" charset="0"/>
                <a:cs typeface="Arial" panose="020B0604020202020204" pitchFamily="34" charset="0"/>
              </a:rPr>
              <a:t>383.5</a:t>
            </a:r>
            <a:endParaRPr lang="en-GB" sz="2000" b="1" dirty="0">
              <a:solidFill>
                <a:srgbClr val="C00000"/>
              </a:solidFill>
              <a:latin typeface="Aptos" panose="020B00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CA6007B-B7CC-7A8E-6F3B-8AF2A3C47A50}"/>
              </a:ext>
            </a:extLst>
          </p:cNvPr>
          <p:cNvSpPr txBox="1"/>
          <p:nvPr/>
        </p:nvSpPr>
        <p:spPr>
          <a:xfrm>
            <a:off x="1171575" y="5892203"/>
            <a:ext cx="148272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latin typeface="Aptos" panose="020B0004020202020204" pitchFamily="34" charset="0"/>
                <a:cs typeface="Arial" panose="020B0604020202020204" pitchFamily="34" charset="0"/>
                <a:hlinkClick r:id="rId4"/>
              </a:rPr>
              <a:t>Smith, 2020</a:t>
            </a:r>
            <a:endParaRPr lang="en-GB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164AC18-68E5-0F08-926A-1605C93D7F68}"/>
              </a:ext>
            </a:extLst>
          </p:cNvPr>
          <p:cNvSpPr/>
          <p:nvPr/>
        </p:nvSpPr>
        <p:spPr>
          <a:xfrm>
            <a:off x="3864142" y="1482013"/>
            <a:ext cx="1637616" cy="2370658"/>
          </a:xfrm>
          <a:prstGeom prst="rect">
            <a:avLst/>
          </a:prstGeom>
          <a:solidFill>
            <a:schemeClr val="dk1">
              <a:alpha val="69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3DFC839-64FB-E4DD-CCA5-609FA3535A4E}"/>
              </a:ext>
            </a:extLst>
          </p:cNvPr>
          <p:cNvSpPr/>
          <p:nvPr/>
        </p:nvSpPr>
        <p:spPr>
          <a:xfrm>
            <a:off x="5492732" y="1482012"/>
            <a:ext cx="1637616" cy="2370659"/>
          </a:xfrm>
          <a:prstGeom prst="rect">
            <a:avLst/>
          </a:prstGeom>
          <a:solidFill>
            <a:schemeClr val="dk1">
              <a:alpha val="69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7483467-5563-DF30-4942-437BA08AFA17}"/>
              </a:ext>
            </a:extLst>
          </p:cNvPr>
          <p:cNvSpPr/>
          <p:nvPr/>
        </p:nvSpPr>
        <p:spPr>
          <a:xfrm>
            <a:off x="5482089" y="4213695"/>
            <a:ext cx="1637616" cy="1983564"/>
          </a:xfrm>
          <a:prstGeom prst="rect">
            <a:avLst/>
          </a:prstGeom>
          <a:solidFill>
            <a:schemeClr val="dk1">
              <a:alpha val="69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0E545C3-777D-BF66-238C-7F5ABECC83C7}"/>
              </a:ext>
            </a:extLst>
          </p:cNvPr>
          <p:cNvSpPr/>
          <p:nvPr/>
        </p:nvSpPr>
        <p:spPr>
          <a:xfrm>
            <a:off x="7119705" y="4219049"/>
            <a:ext cx="1637616" cy="1978210"/>
          </a:xfrm>
          <a:prstGeom prst="rect">
            <a:avLst/>
          </a:prstGeom>
          <a:solidFill>
            <a:schemeClr val="dk1">
              <a:alpha val="69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5A04ED1-8857-04A4-4FE4-0FA72BDDDF13}"/>
              </a:ext>
            </a:extLst>
          </p:cNvPr>
          <p:cNvSpPr/>
          <p:nvPr/>
        </p:nvSpPr>
        <p:spPr>
          <a:xfrm>
            <a:off x="10394937" y="4213695"/>
            <a:ext cx="1637616" cy="1983564"/>
          </a:xfrm>
          <a:prstGeom prst="rect">
            <a:avLst/>
          </a:prstGeom>
          <a:solidFill>
            <a:schemeClr val="dk1">
              <a:alpha val="69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" name="Content Placeholder 5" descr="Shape, arrow&#10;&#10;Description automatically generated">
            <a:extLst>
              <a:ext uri="{FF2B5EF4-FFF2-40B4-BE49-F238E27FC236}">
                <a16:creationId xmlns:a16="http://schemas.microsoft.com/office/drawing/2014/main" id="{1F17A5EA-0B6F-42C3-7B2E-A085424A1A1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624" t="27175" r="17640" b="26900"/>
          <a:stretch/>
        </p:blipFill>
        <p:spPr>
          <a:xfrm>
            <a:off x="6988682" y="355458"/>
            <a:ext cx="1223682" cy="700871"/>
          </a:xfrm>
        </p:spPr>
      </p:pic>
      <p:pic>
        <p:nvPicPr>
          <p:cNvPr id="3" name="Picture 2" descr="A picture containing text, silhouette&#10;&#10;Description automatically generated">
            <a:extLst>
              <a:ext uri="{FF2B5EF4-FFF2-40B4-BE49-F238E27FC236}">
                <a16:creationId xmlns:a16="http://schemas.microsoft.com/office/drawing/2014/main" id="{1AAC0C5F-2117-375B-CCCF-B269C63FC37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6102"/>
          <a:stretch/>
        </p:blipFill>
        <p:spPr>
          <a:xfrm>
            <a:off x="8404411" y="326475"/>
            <a:ext cx="634869" cy="696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2646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9" grpId="0" animBg="1"/>
      <p:bldP spid="12" grpId="0" animBg="1"/>
      <p:bldP spid="1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person drawing on a paper&#10;&#10;Description automatically generated">
            <a:extLst>
              <a:ext uri="{FF2B5EF4-FFF2-40B4-BE49-F238E27FC236}">
                <a16:creationId xmlns:a16="http://schemas.microsoft.com/office/drawing/2014/main" id="{DC32A87E-62A2-2287-412C-CC977EE718C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6064606" y="4535458"/>
            <a:ext cx="2118007" cy="2118007"/>
          </a:xfrm>
          <a:prstGeom prst="rect">
            <a:avLst/>
          </a:prstGeom>
        </p:spPr>
      </p:pic>
      <p:pic>
        <p:nvPicPr>
          <p:cNvPr id="4" name="Picture 3" descr="A group of people in a room&#10;&#10;AI-generated content may be incorrect.">
            <a:extLst>
              <a:ext uri="{FF2B5EF4-FFF2-40B4-BE49-F238E27FC236}">
                <a16:creationId xmlns:a16="http://schemas.microsoft.com/office/drawing/2014/main" id="{3D90A4E4-6069-62D8-68B2-3097E2432E7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2666" y="3825795"/>
            <a:ext cx="3462628" cy="2596971"/>
          </a:xfrm>
          <a:prstGeom prst="rect">
            <a:avLst/>
          </a:prstGeom>
        </p:spPr>
      </p:pic>
      <p:pic>
        <p:nvPicPr>
          <p:cNvPr id="20" name="Picture 19" descr="A group of people working on a sculpture&#10;&#10;Description automatically generated">
            <a:extLst>
              <a:ext uri="{FF2B5EF4-FFF2-40B4-BE49-F238E27FC236}">
                <a16:creationId xmlns:a16="http://schemas.microsoft.com/office/drawing/2014/main" id="{465FD97D-9BA9-4579-DA8C-4204B903319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28120" y="3826152"/>
            <a:ext cx="1947729" cy="2596971"/>
          </a:xfrm>
          <a:prstGeom prst="rect">
            <a:avLst/>
          </a:prstGeom>
        </p:spPr>
      </p:pic>
      <p:pic>
        <p:nvPicPr>
          <p:cNvPr id="12" name="Picture 11" descr="A person standing at a podium&#10;&#10;Description automatically generated">
            <a:extLst>
              <a:ext uri="{FF2B5EF4-FFF2-40B4-BE49-F238E27FC236}">
                <a16:creationId xmlns:a16="http://schemas.microsoft.com/office/drawing/2014/main" id="{A3169CF2-DC44-93FB-851F-335194C7867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196" t="15195" r="11795"/>
          <a:stretch/>
        </p:blipFill>
        <p:spPr>
          <a:xfrm>
            <a:off x="7800937" y="4535457"/>
            <a:ext cx="2357411" cy="2118007"/>
          </a:xfrm>
          <a:prstGeom prst="rect">
            <a:avLst/>
          </a:prstGeom>
        </p:spPr>
      </p:pic>
      <p:sp>
        <p:nvSpPr>
          <p:cNvPr id="14" name="Title 13">
            <a:extLst>
              <a:ext uri="{FF2B5EF4-FFF2-40B4-BE49-F238E27FC236}">
                <a16:creationId xmlns:a16="http://schemas.microsoft.com/office/drawing/2014/main" id="{F828646F-6000-B440-A8BF-4673DE5AA2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8453" y="842903"/>
            <a:ext cx="8328565" cy="644994"/>
          </a:xfrm>
        </p:spPr>
        <p:txBody>
          <a:bodyPr>
            <a:normAutofit/>
          </a:bodyPr>
          <a:lstStyle/>
          <a:p>
            <a:r>
              <a:rPr lang="en-GB" sz="2800" dirty="0"/>
              <a:t>ENGAGING THE VISUAL IN VIZ.Lab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AF85BC3-BDD6-E93D-4F3D-B28A3BCC1B56}"/>
              </a:ext>
            </a:extLst>
          </p:cNvPr>
          <p:cNvSpPr txBox="1"/>
          <p:nvPr/>
        </p:nvSpPr>
        <p:spPr>
          <a:xfrm>
            <a:off x="233568" y="1645926"/>
            <a:ext cx="4249168" cy="10247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l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en-ZA" dirty="0">
                <a:solidFill>
                  <a:srgbClr val="461A2B"/>
                </a:solidFill>
                <a:latin typeface="Aptos" panose="020B0004020202020204" pitchFamily="34" charset="0"/>
                <a:cs typeface="Arial" panose="020B0604020202020204" pitchFamily="34" charset="0"/>
              </a:rPr>
              <a:t>Est. 2021</a:t>
            </a:r>
          </a:p>
          <a:p>
            <a:pPr marL="285750" indent="-285750" algn="l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en-ZA" dirty="0">
                <a:solidFill>
                  <a:srgbClr val="461A2B"/>
                </a:solidFill>
                <a:latin typeface="Aptos" panose="020B0004020202020204" pitchFamily="34" charset="0"/>
                <a:cs typeface="Arial" panose="020B0604020202020204" pitchFamily="34" charset="0"/>
              </a:rPr>
              <a:t>Research, training and service</a:t>
            </a:r>
          </a:p>
          <a:p>
            <a:pPr marL="285750" indent="-285750" algn="l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en-ZA" dirty="0">
                <a:solidFill>
                  <a:srgbClr val="461A2B"/>
                </a:solidFill>
                <a:latin typeface="Aptos" panose="020B0004020202020204" pitchFamily="34" charset="0"/>
                <a:cs typeface="Arial" panose="020B0604020202020204" pitchFamily="34" charset="0"/>
              </a:rPr>
              <a:t>Pracademic, ‘networked research’</a:t>
            </a:r>
          </a:p>
        </p:txBody>
      </p:sp>
      <p:pic>
        <p:nvPicPr>
          <p:cNvPr id="6" name="Picture 5" descr="A picture containing text, silhouette&#10;&#10;Description automatically generated">
            <a:extLst>
              <a:ext uri="{FF2B5EF4-FFF2-40B4-BE49-F238E27FC236}">
                <a16:creationId xmlns:a16="http://schemas.microsoft.com/office/drawing/2014/main" id="{62365F21-7D67-98E8-7DB5-1FD9F2232F6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6102"/>
          <a:stretch/>
        </p:blipFill>
        <p:spPr>
          <a:xfrm>
            <a:off x="8404411" y="326475"/>
            <a:ext cx="634869" cy="696534"/>
          </a:xfrm>
          <a:prstGeom prst="rect">
            <a:avLst/>
          </a:prstGeom>
        </p:spPr>
      </p:pic>
      <p:pic>
        <p:nvPicPr>
          <p:cNvPr id="21" name="Content Placeholder 5" descr="Shape, arrow&#10;&#10;Description automatically generated">
            <a:extLst>
              <a:ext uri="{FF2B5EF4-FFF2-40B4-BE49-F238E27FC236}">
                <a16:creationId xmlns:a16="http://schemas.microsoft.com/office/drawing/2014/main" id="{E76F858B-6A34-1881-79AB-7CA5D5797B4B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624" t="27175" r="17640" b="26900"/>
          <a:stretch/>
        </p:blipFill>
        <p:spPr>
          <a:xfrm>
            <a:off x="6988682" y="355458"/>
            <a:ext cx="1223682" cy="70087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751983B-9F34-63B5-9CFC-7195F6A9BD7B}"/>
              </a:ext>
            </a:extLst>
          </p:cNvPr>
          <p:cNvSpPr txBox="1"/>
          <p:nvPr/>
        </p:nvSpPr>
        <p:spPr>
          <a:xfrm>
            <a:off x="225945" y="2999969"/>
            <a:ext cx="6673165" cy="7089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l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en-ZA" i="0" dirty="0">
                <a:solidFill>
                  <a:srgbClr val="461A2B"/>
                </a:solidFill>
                <a:effectLst/>
                <a:latin typeface="Aptos" panose="020B0004020202020204" pitchFamily="34" charset="0"/>
                <a:cs typeface="Arial" panose="020B0604020202020204" pitchFamily="34" charset="0"/>
              </a:rPr>
              <a:t>Entirel</a:t>
            </a:r>
            <a:r>
              <a:rPr lang="en-ZA" dirty="0">
                <a:solidFill>
                  <a:srgbClr val="461A2B"/>
                </a:solidFill>
                <a:latin typeface="Aptos" panose="020B0004020202020204" pitchFamily="34" charset="0"/>
                <a:cs typeface="Arial" panose="020B0604020202020204" pitchFamily="34" charset="0"/>
              </a:rPr>
              <a:t>y digital and virtual workflow for forensic facial imaging</a:t>
            </a:r>
          </a:p>
          <a:p>
            <a:pPr marL="285750" indent="-285750" algn="l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en-ZA" dirty="0">
                <a:solidFill>
                  <a:srgbClr val="461A2B"/>
                </a:solidFill>
                <a:latin typeface="Aptos" panose="020B0004020202020204" pitchFamily="34" charset="0"/>
                <a:cs typeface="Arial" panose="020B0604020202020204" pitchFamily="34" charset="0"/>
              </a:rPr>
              <a:t>Numerous projects in forensic and heritage sectors</a:t>
            </a:r>
          </a:p>
        </p:txBody>
      </p:sp>
      <p:pic>
        <p:nvPicPr>
          <p:cNvPr id="11" name="Picture 10">
            <a:hlinkClick r:id="rId9"/>
            <a:extLst>
              <a:ext uri="{FF2B5EF4-FFF2-40B4-BE49-F238E27FC236}">
                <a16:creationId xmlns:a16="http://schemas.microsoft.com/office/drawing/2014/main" id="{3F6F6E8A-BE3C-7CB2-CA3B-B8AF7958B666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53137" y="1434627"/>
            <a:ext cx="2254490" cy="3002570"/>
          </a:xfrm>
          <a:prstGeom prst="rect">
            <a:avLst/>
          </a:prstGeom>
        </p:spPr>
      </p:pic>
      <p:pic>
        <p:nvPicPr>
          <p:cNvPr id="16" name="Picture 15">
            <a:hlinkClick r:id="rId11"/>
            <a:extLst>
              <a:ext uri="{FF2B5EF4-FFF2-40B4-BE49-F238E27FC236}">
                <a16:creationId xmlns:a16="http://schemas.microsoft.com/office/drawing/2014/main" id="{3441A657-11E1-BD03-9303-D14313663C60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33539" y="1396384"/>
            <a:ext cx="2254490" cy="3164374"/>
          </a:xfrm>
          <a:prstGeom prst="rect">
            <a:avLst/>
          </a:prstGeom>
        </p:spPr>
      </p:pic>
      <p:pic>
        <p:nvPicPr>
          <p:cNvPr id="8" name="Picture 2" descr="Stellenbosch University's Visual Arts Building marks GBCSA's 1000th green  building certification – Property Wheel">
            <a:extLst>
              <a:ext uri="{FF2B5EF4-FFF2-40B4-BE49-F238E27FC236}">
                <a16:creationId xmlns:a16="http://schemas.microsoft.com/office/drawing/2014/main" id="{F3FD6ACC-B2D4-5B90-213D-943D67A4D7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94879" y="1419011"/>
            <a:ext cx="2142814" cy="1522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FDF489AB-3F1B-4D23-8F82-5A552AC2B9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04160" y="5622354"/>
            <a:ext cx="1841183" cy="1042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 descr="Call for training to establish and to drive forensic facial identification  forward">
            <a:extLst>
              <a:ext uri="{FF2B5EF4-FFF2-40B4-BE49-F238E27FC236}">
                <a16:creationId xmlns:a16="http://schemas.microsoft.com/office/drawing/2014/main" id="{32720865-780E-F0AB-9027-39D7B0B7E0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screen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04160" y="4535458"/>
            <a:ext cx="1841183" cy="1035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EF6CFD10-71F5-196E-5227-A13EFFCD14BB}"/>
              </a:ext>
            </a:extLst>
          </p:cNvPr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19076" y="3826152"/>
            <a:ext cx="1947729" cy="2596971"/>
          </a:xfrm>
          <a:prstGeom prst="rect">
            <a:avLst/>
          </a:prstGeom>
        </p:spPr>
      </p:pic>
      <p:pic>
        <p:nvPicPr>
          <p:cNvPr id="7" name="Graphic 6" descr="Link with solid fill">
            <a:extLst>
              <a:ext uri="{FF2B5EF4-FFF2-40B4-BE49-F238E27FC236}">
                <a16:creationId xmlns:a16="http://schemas.microsoft.com/office/drawing/2014/main" id="{8A41035E-DC05-81F9-BF0D-5B56F0C0BC8F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6891293" y="3305112"/>
            <a:ext cx="547732" cy="547732"/>
          </a:xfrm>
          <a:prstGeom prst="rect">
            <a:avLst/>
          </a:prstGeom>
        </p:spPr>
      </p:pic>
      <p:pic>
        <p:nvPicPr>
          <p:cNvPr id="17" name="Graphic 16" descr="Link with solid fill">
            <a:extLst>
              <a:ext uri="{FF2B5EF4-FFF2-40B4-BE49-F238E27FC236}">
                <a16:creationId xmlns:a16="http://schemas.microsoft.com/office/drawing/2014/main" id="{24CFC2D7-2A6D-447C-849E-754968AFDD10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9324025" y="3354425"/>
            <a:ext cx="547732" cy="547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44205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>
            <a:extLst>
              <a:ext uri="{FF2B5EF4-FFF2-40B4-BE49-F238E27FC236}">
                <a16:creationId xmlns:a16="http://schemas.microsoft.com/office/drawing/2014/main" id="{F828646F-6000-B440-A8BF-4673DE5AA2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668" y="848789"/>
            <a:ext cx="8328565" cy="348439"/>
          </a:xfrm>
        </p:spPr>
        <p:txBody>
          <a:bodyPr>
            <a:noAutofit/>
          </a:bodyPr>
          <a:lstStyle/>
          <a:p>
            <a:r>
              <a:rPr lang="en-US" sz="2800" dirty="0"/>
              <a:t>Makerspace, SU Library</a:t>
            </a:r>
            <a:endParaRPr lang="en-GB" sz="2000" i="1" dirty="0">
              <a:solidFill>
                <a:srgbClr val="61223B"/>
              </a:solidFill>
            </a:endParaRPr>
          </a:p>
        </p:txBody>
      </p:sp>
      <p:pic>
        <p:nvPicPr>
          <p:cNvPr id="19" name="Content Placeholder 5" descr="Shape, arrow&#10;&#10;Description automatically generated">
            <a:extLst>
              <a:ext uri="{FF2B5EF4-FFF2-40B4-BE49-F238E27FC236}">
                <a16:creationId xmlns:a16="http://schemas.microsoft.com/office/drawing/2014/main" id="{3C6C2D5C-1017-30FA-53A5-6E7563AFE1A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624" t="27175" r="17640" b="26900"/>
          <a:stretch/>
        </p:blipFill>
        <p:spPr>
          <a:xfrm>
            <a:off x="6988682" y="355458"/>
            <a:ext cx="1223682" cy="700871"/>
          </a:xfrm>
        </p:spPr>
      </p:pic>
      <p:pic>
        <p:nvPicPr>
          <p:cNvPr id="21" name="Picture 20" descr="A picture containing text, silhouette&#10;&#10;Description automatically generated">
            <a:extLst>
              <a:ext uri="{FF2B5EF4-FFF2-40B4-BE49-F238E27FC236}">
                <a16:creationId xmlns:a16="http://schemas.microsoft.com/office/drawing/2014/main" id="{D81F06CF-44A2-DC97-6228-20FC110D18F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6102"/>
          <a:stretch/>
        </p:blipFill>
        <p:spPr>
          <a:xfrm>
            <a:off x="8404411" y="326475"/>
            <a:ext cx="634869" cy="696534"/>
          </a:xfrm>
          <a:prstGeom prst="rect">
            <a:avLst/>
          </a:prstGeom>
        </p:spPr>
      </p:pic>
      <p:pic>
        <p:nvPicPr>
          <p:cNvPr id="9218" name="Picture 2" descr="Stellenbosch University Library on X: &quot;📚✨ Guess where our 4th Year  Jewellery Design Students from Visual Arts were this morning? That's right  – at the Stellenbosch University (SU) Library, Makerspace! Join us">
            <a:extLst>
              <a:ext uri="{FF2B5EF4-FFF2-40B4-BE49-F238E27FC236}">
                <a16:creationId xmlns:a16="http://schemas.microsoft.com/office/drawing/2014/main" id="{4BF3B5E7-435E-BA06-955D-DADAF6F9AF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05295" y="1799713"/>
            <a:ext cx="8586705" cy="4209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 grey skull on a white surface&#10;&#10;Description automatically generated">
            <a:extLst>
              <a:ext uri="{FF2B5EF4-FFF2-40B4-BE49-F238E27FC236}">
                <a16:creationId xmlns:a16="http://schemas.microsoft.com/office/drawing/2014/main" id="{EE627C63-F360-749F-FBAD-E531D27C6C92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8343" y="2101240"/>
            <a:ext cx="2930978" cy="390797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7BE5FC6-99FD-E76C-4CD5-104B78E8788E}"/>
              </a:ext>
            </a:extLst>
          </p:cNvPr>
          <p:cNvSpPr txBox="1"/>
          <p:nvPr/>
        </p:nvSpPr>
        <p:spPr>
          <a:xfrm>
            <a:off x="4682950" y="6161610"/>
            <a:ext cx="668173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1400" b="1" dirty="0">
                <a:solidFill>
                  <a:srgbClr val="000000"/>
                </a:solidFill>
                <a:latin typeface="Aptos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Digital studio extension: </a:t>
            </a:r>
            <a:r>
              <a:rPr lang="en-US" sz="1400" b="1" dirty="0" err="1">
                <a:solidFill>
                  <a:srgbClr val="000000"/>
                </a:solidFill>
                <a:latin typeface="Aptos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Jewellery</a:t>
            </a:r>
            <a:r>
              <a:rPr lang="en-US" sz="1400" b="1" dirty="0">
                <a:solidFill>
                  <a:srgbClr val="000000"/>
                </a:solidFill>
                <a:latin typeface="Aptos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3 CAD class, 2023</a:t>
            </a:r>
            <a:endParaRPr lang="en-ZA" sz="1400" b="1" dirty="0">
              <a:solidFill>
                <a:srgbClr val="000000"/>
              </a:solidFill>
              <a:effectLst/>
              <a:latin typeface="Aptos" panose="020B00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19BA0CC-27C5-4005-96C7-33F508EE30C8}"/>
              </a:ext>
            </a:extLst>
          </p:cNvPr>
          <p:cNvSpPr txBox="1"/>
          <p:nvPr/>
        </p:nvSpPr>
        <p:spPr>
          <a:xfrm>
            <a:off x="413856" y="6044435"/>
            <a:ext cx="301786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1400" b="1" dirty="0">
                <a:solidFill>
                  <a:srgbClr val="000000"/>
                </a:solidFill>
                <a:latin typeface="Aptos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Skull digitization and replication for forensic training</a:t>
            </a:r>
            <a:endParaRPr lang="en-ZA" sz="1400" b="1" dirty="0">
              <a:solidFill>
                <a:srgbClr val="000000"/>
              </a:solidFill>
              <a:effectLst/>
              <a:latin typeface="Aptos" panose="020B00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1E0B3A6-30B0-6446-3B50-715CB665B994}"/>
              </a:ext>
            </a:extLst>
          </p:cNvPr>
          <p:cNvSpPr txBox="1"/>
          <p:nvPr/>
        </p:nvSpPr>
        <p:spPr>
          <a:xfrm>
            <a:off x="470408" y="1384662"/>
            <a:ext cx="610144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ZA" dirty="0">
                <a:latin typeface="Aptos" panose="020B0004020202020204" pitchFamily="34" charset="0"/>
                <a:hlinkClick r:id="rId7"/>
              </a:rPr>
              <a:t>https://libguides.sun.ac.za/makerspace/home</a:t>
            </a:r>
            <a:r>
              <a:rPr lang="en-ZA" dirty="0">
                <a:latin typeface="Aptos" panose="020B0004020202020204" pitchFamily="34" charset="0"/>
              </a:rPr>
              <a:t> </a:t>
            </a:r>
          </a:p>
        </p:txBody>
      </p:sp>
      <p:pic>
        <p:nvPicPr>
          <p:cNvPr id="7" name="Graphic 6" descr="Link with solid fill">
            <a:extLst>
              <a:ext uri="{FF2B5EF4-FFF2-40B4-BE49-F238E27FC236}">
                <a16:creationId xmlns:a16="http://schemas.microsoft.com/office/drawing/2014/main" id="{71DA86FB-4C0A-4999-BA40-D0CE1A280F1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4477" y="1373442"/>
            <a:ext cx="547732" cy="547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48845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770AC1-3F80-2EBF-E791-F8D2F21D67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>
            <a:extLst>
              <a:ext uri="{FF2B5EF4-FFF2-40B4-BE49-F238E27FC236}">
                <a16:creationId xmlns:a16="http://schemas.microsoft.com/office/drawing/2014/main" id="{F4C06027-7572-F384-05C9-6A02EA69F3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668" y="660741"/>
            <a:ext cx="8328565" cy="644994"/>
          </a:xfrm>
        </p:spPr>
        <p:txBody>
          <a:bodyPr/>
          <a:lstStyle/>
          <a:p>
            <a:r>
              <a:rPr lang="en-GB" dirty="0">
                <a:latin typeface="Aptos" panose="020B0004020202020204" pitchFamily="34" charset="0"/>
              </a:rPr>
              <a:t>VIRTUAL HAPTIC SCULPTURE</a:t>
            </a:r>
          </a:p>
        </p:txBody>
      </p:sp>
      <p:pic>
        <p:nvPicPr>
          <p:cNvPr id="15" name="Content Placeholder 5" descr="Shape, arrow&#10;&#10;Description automatically generated">
            <a:extLst>
              <a:ext uri="{FF2B5EF4-FFF2-40B4-BE49-F238E27FC236}">
                <a16:creationId xmlns:a16="http://schemas.microsoft.com/office/drawing/2014/main" id="{C52246F1-5A58-051A-A897-0CAB089E55A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624" t="27175" r="17640" b="26900"/>
          <a:stretch/>
        </p:blipFill>
        <p:spPr>
          <a:xfrm>
            <a:off x="6988682" y="355458"/>
            <a:ext cx="1223682" cy="700871"/>
          </a:xfrm>
        </p:spPr>
      </p:pic>
      <p:pic>
        <p:nvPicPr>
          <p:cNvPr id="16" name="Picture 15" descr="A picture containing text, silhouette&#10;&#10;Description automatically generated">
            <a:extLst>
              <a:ext uri="{FF2B5EF4-FFF2-40B4-BE49-F238E27FC236}">
                <a16:creationId xmlns:a16="http://schemas.microsoft.com/office/drawing/2014/main" id="{A3FF3F2D-2CEE-22C6-F19A-97732C91777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6102"/>
          <a:stretch/>
        </p:blipFill>
        <p:spPr>
          <a:xfrm>
            <a:off x="8404411" y="326475"/>
            <a:ext cx="634869" cy="696534"/>
          </a:xfrm>
          <a:prstGeom prst="rect">
            <a:avLst/>
          </a:prstGeom>
        </p:spPr>
      </p:pic>
      <p:pic>
        <p:nvPicPr>
          <p:cNvPr id="5" name="Facial recon with no mandible">
            <a:hlinkClick r:id="" action="ppaction://media"/>
            <a:extLst>
              <a:ext uri="{FF2B5EF4-FFF2-40B4-BE49-F238E27FC236}">
                <a16:creationId xmlns:a16="http://schemas.microsoft.com/office/drawing/2014/main" id="{D1C889CE-4D51-CDB3-5A09-A895A5142E5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rcRect t="4203" b="5507"/>
          <a:stretch/>
        </p:blipFill>
        <p:spPr>
          <a:xfrm>
            <a:off x="289725" y="2279764"/>
            <a:ext cx="7959084" cy="4042212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56CDBA3A-7E46-CB01-E2A8-52B1AB6FA8EE}"/>
              </a:ext>
            </a:extLst>
          </p:cNvPr>
          <p:cNvSpPr txBox="1"/>
          <p:nvPr/>
        </p:nvSpPr>
        <p:spPr>
          <a:xfrm>
            <a:off x="8387242" y="1879286"/>
            <a:ext cx="3658872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kern="100" dirty="0">
                <a:solidFill>
                  <a:srgbClr val="000000"/>
                </a:solidFill>
                <a:latin typeface="Aptos" panose="020B0004020202020204" pitchFamily="34" charset="0"/>
                <a:cs typeface="Times New Roman" panose="02020603050405020304" pitchFamily="18" charset="0"/>
              </a:rPr>
              <a:t>Metrically-accurate digital models acquired via 3D  surface scan or CT scan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kern="100" dirty="0">
              <a:solidFill>
                <a:srgbClr val="000000"/>
              </a:solidFill>
              <a:latin typeface="Aptos" panose="020B000402020202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kern="100" dirty="0">
                <a:solidFill>
                  <a:srgbClr val="000000"/>
                </a:solidFill>
                <a:latin typeface="Aptos" panose="020B0004020202020204" pitchFamily="34" charset="0"/>
                <a:cs typeface="Times New Roman" panose="02020603050405020304" pitchFamily="18" charset="0"/>
              </a:rPr>
              <a:t>Non-destructive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kern="100" dirty="0">
              <a:solidFill>
                <a:srgbClr val="000000"/>
              </a:solidFill>
              <a:latin typeface="Aptos" panose="020B000402020202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kern="100" dirty="0">
                <a:solidFill>
                  <a:srgbClr val="000000"/>
                </a:solidFill>
                <a:latin typeface="Aptos" panose="020B0004020202020204" pitchFamily="34" charset="0"/>
                <a:cs typeface="Times New Roman" panose="02020603050405020304" pitchFamily="18" charset="0"/>
              </a:rPr>
              <a:t>Requires expert analysis of the skull and feature prediction via anatomically validated methods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kern="100" dirty="0">
              <a:solidFill>
                <a:srgbClr val="000000"/>
              </a:solidFill>
              <a:latin typeface="Aptos" panose="020B000402020202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kern="100" dirty="0">
                <a:solidFill>
                  <a:srgbClr val="000000"/>
                </a:solidFill>
                <a:latin typeface="Aptos" panose="020B0004020202020204" pitchFamily="34" charset="0"/>
                <a:cs typeface="Times New Roman" panose="02020603050405020304" pitchFamily="18" charset="0"/>
              </a:rPr>
              <a:t>Reconstruction of the face shape is accurate for ±70% of the face surface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kern="100" dirty="0">
              <a:solidFill>
                <a:srgbClr val="000000"/>
              </a:solidFill>
              <a:latin typeface="Aptos" panose="020B000402020202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kern="100" dirty="0">
                <a:solidFill>
                  <a:srgbClr val="000000"/>
                </a:solidFill>
                <a:latin typeface="Aptos" panose="020B0004020202020204" pitchFamily="34" charset="0"/>
                <a:cs typeface="Times New Roman" panose="02020603050405020304" pitchFamily="18" charset="0"/>
              </a:rPr>
              <a:t>Texturing is another story!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3905C405-2F9A-61AB-72E4-32AC0437B08C}"/>
              </a:ext>
            </a:extLst>
          </p:cNvPr>
          <p:cNvSpPr txBox="1">
            <a:spLocks/>
          </p:cNvSpPr>
          <p:nvPr/>
        </p:nvSpPr>
        <p:spPr>
          <a:xfrm>
            <a:off x="306894" y="1390595"/>
            <a:ext cx="8487177" cy="617273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GB" sz="2000" b="1" dirty="0">
                <a:solidFill>
                  <a:srgbClr val="000000"/>
                </a:solidFill>
                <a:latin typeface="Aptos" panose="020B0004020202020204" pitchFamily="34" charset="0"/>
              </a:rPr>
              <a:t>3D SYSTEMS FREEFORM WITH PHANTOM TOUCH</a:t>
            </a:r>
          </a:p>
        </p:txBody>
      </p:sp>
    </p:spTree>
    <p:extLst>
      <p:ext uri="{BB962C8B-B14F-4D97-AF65-F5344CB8AC3E}">
        <p14:creationId xmlns:p14="http://schemas.microsoft.com/office/powerpoint/2010/main" val="2954847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19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>
            <a:extLst>
              <a:ext uri="{FF2B5EF4-FFF2-40B4-BE49-F238E27FC236}">
                <a16:creationId xmlns:a16="http://schemas.microsoft.com/office/drawing/2014/main" id="{F828646F-6000-B440-A8BF-4673DE5AA2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6893" y="671593"/>
            <a:ext cx="8328565" cy="644994"/>
          </a:xfrm>
        </p:spPr>
        <p:txBody>
          <a:bodyPr>
            <a:normAutofit/>
          </a:bodyPr>
          <a:lstStyle/>
          <a:p>
            <a:r>
              <a:rPr lang="en-GB" sz="2800" dirty="0"/>
              <a:t>THE SUTHERLAND NINE (2018 – 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AF85BC3-BDD6-E93D-4F3D-B28A3BCC1B56}"/>
              </a:ext>
            </a:extLst>
          </p:cNvPr>
          <p:cNvSpPr txBox="1"/>
          <p:nvPr/>
        </p:nvSpPr>
        <p:spPr>
          <a:xfrm>
            <a:off x="306892" y="1436161"/>
            <a:ext cx="5648739" cy="7089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</a:pPr>
            <a:r>
              <a:rPr lang="en-GB" sz="1800" dirty="0" err="1">
                <a:solidFill>
                  <a:srgbClr val="61223B"/>
                </a:solidFill>
                <a:latin typeface="Aptos" panose="020B0004020202020204" pitchFamily="34" charset="0"/>
              </a:rPr>
              <a:t>Saartje</a:t>
            </a:r>
            <a:r>
              <a:rPr lang="en-GB" sz="1800" dirty="0">
                <a:solidFill>
                  <a:srgbClr val="61223B"/>
                </a:solidFill>
                <a:latin typeface="Aptos" panose="020B0004020202020204" pitchFamily="34" charset="0"/>
              </a:rPr>
              <a:t>; 40-50 years old; 1.35m tall; Died c.1880</a:t>
            </a:r>
          </a:p>
          <a:p>
            <a:pPr algn="l">
              <a:lnSpc>
                <a:spcPct val="114000"/>
              </a:lnSpc>
            </a:pPr>
            <a:r>
              <a:rPr lang="en-GB" dirty="0">
                <a:solidFill>
                  <a:srgbClr val="61223B"/>
                </a:solidFill>
                <a:latin typeface="Aptos" panose="020B0004020202020204" pitchFamily="34" charset="0"/>
                <a:cs typeface="Arial" panose="020B0604020202020204" pitchFamily="34" charset="0"/>
              </a:rPr>
              <a:t> </a:t>
            </a:r>
            <a:endParaRPr lang="en-ZA" dirty="0">
              <a:solidFill>
                <a:srgbClr val="61223B"/>
              </a:solidFill>
              <a:latin typeface="Aptos" panose="020B00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 descr="A picture containing text, silhouette&#10;&#10;Description automatically generated">
            <a:extLst>
              <a:ext uri="{FF2B5EF4-FFF2-40B4-BE49-F238E27FC236}">
                <a16:creationId xmlns:a16="http://schemas.microsoft.com/office/drawing/2014/main" id="{62365F21-7D67-98E8-7DB5-1FD9F2232F6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6102"/>
          <a:stretch/>
        </p:blipFill>
        <p:spPr>
          <a:xfrm>
            <a:off x="8404411" y="326475"/>
            <a:ext cx="634869" cy="696534"/>
          </a:xfrm>
          <a:prstGeom prst="rect">
            <a:avLst/>
          </a:prstGeom>
        </p:spPr>
      </p:pic>
      <p:pic>
        <p:nvPicPr>
          <p:cNvPr id="21" name="Content Placeholder 5" descr="Shape, arrow&#10;&#10;Description automatically generated">
            <a:extLst>
              <a:ext uri="{FF2B5EF4-FFF2-40B4-BE49-F238E27FC236}">
                <a16:creationId xmlns:a16="http://schemas.microsoft.com/office/drawing/2014/main" id="{E76F858B-6A34-1881-79AB-7CA5D5797B4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624" t="27175" r="17640" b="26900"/>
          <a:stretch/>
        </p:blipFill>
        <p:spPr>
          <a:xfrm>
            <a:off x="6988682" y="355458"/>
            <a:ext cx="1223682" cy="700871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C2FA918B-64D6-8B02-8DAF-C9D74D454138}"/>
              </a:ext>
            </a:extLst>
          </p:cNvPr>
          <p:cNvGrpSpPr/>
          <p:nvPr/>
        </p:nvGrpSpPr>
        <p:grpSpPr>
          <a:xfrm>
            <a:off x="8272843" y="6204345"/>
            <a:ext cx="3772783" cy="455959"/>
            <a:chOff x="8272843" y="6204345"/>
            <a:chExt cx="3772783" cy="455959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C014D168-3A14-0B98-D0D3-C787122AF0EE}"/>
                </a:ext>
              </a:extLst>
            </p:cNvPr>
            <p:cNvGrpSpPr/>
            <p:nvPr/>
          </p:nvGrpSpPr>
          <p:grpSpPr>
            <a:xfrm>
              <a:off x="8272843" y="6204345"/>
              <a:ext cx="2873464" cy="455959"/>
              <a:chOff x="7180080" y="6078271"/>
              <a:chExt cx="3391360" cy="538138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85A835F9-4861-3B7A-A000-4AB58E9EBBA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899406" y="6198972"/>
                <a:ext cx="1512039" cy="364526"/>
              </a:xfrm>
              <a:prstGeom prst="rect">
                <a:avLst/>
              </a:prstGeom>
            </p:spPr>
          </p:pic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DDD04F03-B652-E544-735B-3F8C1ADE57A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9553989" y="6189440"/>
                <a:ext cx="1017451" cy="315800"/>
              </a:xfrm>
              <a:prstGeom prst="rect">
                <a:avLst/>
              </a:prstGeom>
            </p:spPr>
          </p:pic>
          <p:pic>
            <p:nvPicPr>
              <p:cNvPr id="13" name="Picture 12" descr="A close up of a logo&#10;&#10;Description automatically generated">
                <a:extLst>
                  <a:ext uri="{FF2B5EF4-FFF2-40B4-BE49-F238E27FC236}">
                    <a16:creationId xmlns:a16="http://schemas.microsoft.com/office/drawing/2014/main" id="{FE26F678-6883-648F-646B-AEA3E57540E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180080" y="6078271"/>
                <a:ext cx="529927" cy="538138"/>
              </a:xfrm>
              <a:prstGeom prst="rect">
                <a:avLst/>
              </a:prstGeom>
              <a:ln w="19050">
                <a:noFill/>
              </a:ln>
            </p:spPr>
          </p:pic>
        </p:grpSp>
        <p:pic>
          <p:nvPicPr>
            <p:cNvPr id="4098" name="Picture 2" descr="The National Geographic Society - EAT">
              <a:extLst>
                <a:ext uri="{FF2B5EF4-FFF2-40B4-BE49-F238E27FC236}">
                  <a16:creationId xmlns:a16="http://schemas.microsoft.com/office/drawing/2014/main" id="{A533C495-84A9-AAAD-08DA-AE42E285D1D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267083" y="6287801"/>
              <a:ext cx="778543" cy="2931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8" name="Content Placeholder 6" descr="A picture containing posing&#10;&#10;Description automatically generated">
            <a:extLst>
              <a:ext uri="{FF2B5EF4-FFF2-40B4-BE49-F238E27FC236}">
                <a16:creationId xmlns:a16="http://schemas.microsoft.com/office/drawing/2014/main" id="{4BBBC9C4-D3EF-C645-1BDF-3A946B193BE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0049"/>
          <a:stretch/>
        </p:blipFill>
        <p:spPr>
          <a:xfrm>
            <a:off x="714532" y="2075646"/>
            <a:ext cx="3548674" cy="3559906"/>
          </a:xfrm>
          <a:prstGeom prst="ellipse">
            <a:avLst/>
          </a:prstGeom>
          <a:ln w="635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62696F5-DF60-E778-CAC1-88B456BB1C83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28072" y="1501593"/>
            <a:ext cx="1692425" cy="1719820"/>
          </a:xfrm>
          <a:prstGeom prst="ellipse">
            <a:avLst/>
          </a:prstGeom>
          <a:ln w="63500" cap="rnd">
            <a:noFill/>
          </a:ln>
          <a:effectLst/>
          <a:scene3d>
            <a:camera prst="orthographicFront"/>
            <a:lightRig rig="contrasting" dir="t">
              <a:rot lat="0" lon="0" rev="0"/>
            </a:lightRig>
          </a:scene3d>
          <a:sp3d>
            <a:bevelT w="0" h="0"/>
            <a:contourClr>
              <a:srgbClr val="333333"/>
            </a:contourClr>
          </a:sp3d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3872A969-C22F-F5E0-7995-FBC1A900F9C0}"/>
              </a:ext>
            </a:extLst>
          </p:cNvPr>
          <p:cNvSpPr txBox="1"/>
          <p:nvPr/>
        </p:nvSpPr>
        <p:spPr>
          <a:xfrm>
            <a:off x="5147396" y="3326698"/>
            <a:ext cx="2653775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b="1" i="0" u="none" strike="noStrike" baseline="0" dirty="0">
                <a:solidFill>
                  <a:srgbClr val="000000"/>
                </a:solidFill>
                <a:latin typeface="Aptos" panose="020B0004020202020204" pitchFamily="34" charset="0"/>
              </a:rPr>
              <a:t>A story is like a wind blowing from afar and you feel it…it floats to your ear </a:t>
            </a:r>
          </a:p>
          <a:p>
            <a:pPr algn="ctr"/>
            <a:endParaRPr lang="en-US" sz="1400" b="1" i="0" u="none" strike="noStrike" baseline="0" dirty="0">
              <a:solidFill>
                <a:srgbClr val="000000"/>
              </a:solidFill>
              <a:latin typeface="Aptos" panose="020B0004020202020204" pitchFamily="34" charset="0"/>
            </a:endParaRPr>
          </a:p>
          <a:p>
            <a:pPr algn="ctr"/>
            <a:r>
              <a:rPr lang="en-GB" sz="1400" b="0" i="0" u="none" strike="noStrike" baseline="0" dirty="0">
                <a:solidFill>
                  <a:srgbClr val="000000"/>
                </a:solidFill>
                <a:latin typeface="Aptos" panose="020B0004020202020204" pitchFamily="34" charset="0"/>
              </a:rPr>
              <a:t>||</a:t>
            </a:r>
            <a:r>
              <a:rPr lang="en-GB" sz="1400" b="0" i="0" u="none" strike="noStrike" baseline="0" dirty="0" err="1">
                <a:solidFill>
                  <a:srgbClr val="000000"/>
                </a:solidFill>
                <a:latin typeface="Aptos" panose="020B0004020202020204" pitchFamily="34" charset="0"/>
              </a:rPr>
              <a:t>Kabbo</a:t>
            </a:r>
            <a:r>
              <a:rPr lang="en-GB" sz="1400" b="0" i="0" u="none" strike="noStrike" baseline="0" dirty="0">
                <a:solidFill>
                  <a:srgbClr val="000000"/>
                </a:solidFill>
                <a:latin typeface="Aptos" panose="020B0004020202020204" pitchFamily="34" charset="0"/>
              </a:rPr>
              <a:t>, |</a:t>
            </a:r>
            <a:r>
              <a:rPr lang="en-GB" sz="1400" b="0" i="0" u="none" strike="noStrike" baseline="0" dirty="0" err="1">
                <a:solidFill>
                  <a:srgbClr val="000000"/>
                </a:solidFill>
                <a:latin typeface="Aptos" panose="020B0004020202020204" pitchFamily="34" charset="0"/>
              </a:rPr>
              <a:t>Xam</a:t>
            </a:r>
            <a:r>
              <a:rPr lang="en-GB" sz="1400" b="0" i="0" u="none" strike="noStrike" baseline="0" dirty="0">
                <a:solidFill>
                  <a:srgbClr val="000000"/>
                </a:solidFill>
                <a:latin typeface="Aptos" panose="020B0004020202020204" pitchFamily="34" charset="0"/>
              </a:rPr>
              <a:t> storyteller</a:t>
            </a:r>
            <a:endParaRPr lang="en-GB" sz="1400" dirty="0">
              <a:solidFill>
                <a:srgbClr val="000000"/>
              </a:solidFill>
              <a:latin typeface="Aptos" panose="020B0004020202020204" pitchFamily="34" charset="0"/>
            </a:endParaRPr>
          </a:p>
        </p:txBody>
      </p:sp>
      <p:pic>
        <p:nvPicPr>
          <p:cNvPr id="25" name="Content Placeholder 7">
            <a:extLst>
              <a:ext uri="{FF2B5EF4-FFF2-40B4-BE49-F238E27FC236}">
                <a16:creationId xmlns:a16="http://schemas.microsoft.com/office/drawing/2014/main" id="{3CB5A9C3-7D84-AC42-7646-5B56C16B907D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21845" y="1508375"/>
            <a:ext cx="3002788" cy="2252091"/>
          </a:xfrm>
          <a:prstGeom prst="rect">
            <a:avLst/>
          </a:prstGeom>
        </p:spPr>
      </p:pic>
      <p:pic>
        <p:nvPicPr>
          <p:cNvPr id="29" name="Picture 28">
            <a:hlinkClick r:id="rId12"/>
            <a:extLst>
              <a:ext uri="{FF2B5EF4-FFF2-40B4-BE49-F238E27FC236}">
                <a16:creationId xmlns:a16="http://schemas.microsoft.com/office/drawing/2014/main" id="{19F7E67D-357B-64FA-B8AE-72A2E6E3759E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47400" y="4699489"/>
            <a:ext cx="3064968" cy="1732835"/>
          </a:xfrm>
          <a:prstGeom prst="rect">
            <a:avLst/>
          </a:prstGeom>
        </p:spPr>
      </p:pic>
      <p:pic>
        <p:nvPicPr>
          <p:cNvPr id="30" name="Picture 29" descr="A tree in a field&#10;&#10;Description automatically generated with medium confidence">
            <a:extLst>
              <a:ext uri="{FF2B5EF4-FFF2-40B4-BE49-F238E27FC236}">
                <a16:creationId xmlns:a16="http://schemas.microsoft.com/office/drawing/2014/main" id="{FA587ADE-D59D-0DC7-9033-F8BF1A8AD807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2599" r="4947"/>
          <a:stretch/>
        </p:blipFill>
        <p:spPr>
          <a:xfrm>
            <a:off x="8727501" y="4000098"/>
            <a:ext cx="2997132" cy="206688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80B6D24-8810-1F67-496F-2B9780879C16}"/>
              </a:ext>
            </a:extLst>
          </p:cNvPr>
          <p:cNvSpPr txBox="1"/>
          <p:nvPr/>
        </p:nvSpPr>
        <p:spPr>
          <a:xfrm>
            <a:off x="341135" y="5786817"/>
            <a:ext cx="4535119" cy="7760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nb-NO" sz="1400" b="1" kern="100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Gibbon</a:t>
            </a:r>
            <a:r>
              <a:rPr lang="nb-NO" sz="1400" kern="100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VE, </a:t>
            </a:r>
            <a:r>
              <a:rPr lang="nb-NO" sz="1400" b="1" kern="100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Feris</a:t>
            </a:r>
            <a:r>
              <a:rPr lang="nb-NO" sz="1400" kern="100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L</a:t>
            </a:r>
            <a:r>
              <a:rPr lang="nb-NO" sz="1400" b="1" kern="100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Gretzinger </a:t>
            </a:r>
            <a:r>
              <a:rPr lang="nb-NO" sz="1400" kern="100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J, </a:t>
            </a:r>
            <a:r>
              <a:rPr lang="nb-NO" sz="1400" b="1" kern="100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Smith</a:t>
            </a:r>
            <a:r>
              <a:rPr lang="nb-NO" sz="1400" kern="100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K, </a:t>
            </a:r>
            <a:r>
              <a:rPr lang="nb-NO" sz="1400" b="1" kern="100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Hall</a:t>
            </a:r>
            <a:r>
              <a:rPr lang="nb-NO" sz="1400" kern="100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</a:t>
            </a:r>
            <a:r>
              <a:rPr lang="nb-NO" sz="1400" b="1" kern="100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Penn </a:t>
            </a:r>
            <a:r>
              <a:rPr lang="nb-NO" sz="1400" kern="100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</a:t>
            </a:r>
            <a:r>
              <a:rPr lang="nb-NO" sz="1400" i="1" kern="100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et al</a:t>
            </a:r>
            <a:r>
              <a:rPr lang="nb-NO" sz="1400" kern="100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ZA" sz="1400" kern="100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2023</a:t>
            </a:r>
            <a:r>
              <a:rPr lang="en-ZA" sz="1400" kern="100" dirty="0">
                <a:solidFill>
                  <a:srgbClr val="000000"/>
                </a:solidFill>
                <a:latin typeface="Aptos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en-ZA" sz="1400" kern="100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ZA" sz="1400" i="1" kern="100" dirty="0" err="1">
                <a:solidFill>
                  <a:srgbClr val="000000"/>
                </a:solidFill>
                <a:effectLst/>
                <a:latin typeface="Aptos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PLoS</a:t>
            </a:r>
            <a:r>
              <a:rPr lang="en-ZA" sz="1400" i="1" kern="100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ONE </a:t>
            </a:r>
            <a:r>
              <a:rPr lang="en-ZA" sz="1400" kern="100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18(5): e0284785. </a:t>
            </a:r>
            <a:r>
              <a:rPr lang="en-ZA" sz="1400" u="sng" kern="100" dirty="0">
                <a:solidFill>
                  <a:srgbClr val="61223B"/>
                </a:solidFill>
                <a:effectLst/>
                <a:latin typeface="Aptos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https://doi.org/10.1371/journal.pone.0284785</a:t>
            </a:r>
            <a:endParaRPr lang="en-ZA" sz="1400" u="sng" kern="100" dirty="0">
              <a:solidFill>
                <a:srgbClr val="61223B"/>
              </a:solidFill>
              <a:effectLst/>
              <a:latin typeface="Aptos" panose="020B00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76129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>
            <a:extLst>
              <a:ext uri="{FF2B5EF4-FFF2-40B4-BE49-F238E27FC236}">
                <a16:creationId xmlns:a16="http://schemas.microsoft.com/office/drawing/2014/main" id="{F828646F-6000-B440-A8BF-4673DE5AA2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1350" y="752076"/>
            <a:ext cx="8328565" cy="417885"/>
          </a:xfrm>
        </p:spPr>
        <p:txBody>
          <a:bodyPr>
            <a:normAutofit fontScale="90000"/>
          </a:bodyPr>
          <a:lstStyle/>
          <a:p>
            <a:r>
              <a:rPr lang="en-GB" sz="2800" dirty="0"/>
              <a:t>W4C CHEC-CCT PILOT STUDY (2021-2023)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F619D629-2594-94B0-4757-65367229E13C}"/>
              </a:ext>
            </a:extLst>
          </p:cNvPr>
          <p:cNvGrpSpPr/>
          <p:nvPr/>
        </p:nvGrpSpPr>
        <p:grpSpPr>
          <a:xfrm>
            <a:off x="576018" y="6085283"/>
            <a:ext cx="5132499" cy="528936"/>
            <a:chOff x="854243" y="5763352"/>
            <a:chExt cx="6699728" cy="690449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806EA104-A4E0-F33E-A99F-0244F20915D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935453" y="5838360"/>
              <a:ext cx="618518" cy="615441"/>
            </a:xfrm>
            <a:prstGeom prst="rect">
              <a:avLst/>
            </a:prstGeom>
          </p:spPr>
        </p:pic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8446615A-814B-EE43-55AC-E970A8E17AF8}"/>
                </a:ext>
              </a:extLst>
            </p:cNvPr>
            <p:cNvGrpSpPr/>
            <p:nvPr/>
          </p:nvGrpSpPr>
          <p:grpSpPr>
            <a:xfrm>
              <a:off x="854243" y="5763352"/>
              <a:ext cx="5766334" cy="690449"/>
              <a:chOff x="854243" y="5763352"/>
              <a:chExt cx="5766334" cy="690449"/>
            </a:xfrm>
          </p:grpSpPr>
          <p:pic>
            <p:nvPicPr>
              <p:cNvPr id="27" name="Picture 26" descr="A picture containing text&#10;&#10;Description automatically generated">
                <a:extLst>
                  <a:ext uri="{FF2B5EF4-FFF2-40B4-BE49-F238E27FC236}">
                    <a16:creationId xmlns:a16="http://schemas.microsoft.com/office/drawing/2014/main" id="{20F54BBA-FADF-BDD6-4975-9360872BB4F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978964" y="6076772"/>
                <a:ext cx="716356" cy="377029"/>
              </a:xfrm>
              <a:prstGeom prst="rect">
                <a:avLst/>
              </a:prstGeom>
            </p:spPr>
          </p:pic>
          <p:pic>
            <p:nvPicPr>
              <p:cNvPr id="28" name="Picture 27" descr="A close up of a logo&#10;&#10;Description automatically generated">
                <a:extLst>
                  <a:ext uri="{FF2B5EF4-FFF2-40B4-BE49-F238E27FC236}">
                    <a16:creationId xmlns:a16="http://schemas.microsoft.com/office/drawing/2014/main" id="{822AC63D-1931-DCB3-A900-BE132006252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020840" y="5763352"/>
                <a:ext cx="679915" cy="690449"/>
              </a:xfrm>
              <a:prstGeom prst="rect">
                <a:avLst/>
              </a:prstGeom>
              <a:ln w="19050">
                <a:noFill/>
              </a:ln>
            </p:spPr>
          </p:pic>
          <p:pic>
            <p:nvPicPr>
              <p:cNvPr id="29" name="Picture 2" descr="Image preview">
                <a:extLst>
                  <a:ext uri="{FF2B5EF4-FFF2-40B4-BE49-F238E27FC236}">
                    <a16:creationId xmlns:a16="http://schemas.microsoft.com/office/drawing/2014/main" id="{85D70108-22DF-17F5-F44D-9AEBC73B8B1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904222" y="5969750"/>
                <a:ext cx="716355" cy="31724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2" name="Picture 31">
                <a:extLst>
                  <a:ext uri="{FF2B5EF4-FFF2-40B4-BE49-F238E27FC236}">
                    <a16:creationId xmlns:a16="http://schemas.microsoft.com/office/drawing/2014/main" id="{2AA0FABB-6372-D758-B497-C84A7AA160E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862832" y="5791536"/>
                <a:ext cx="948620" cy="207511"/>
              </a:xfrm>
              <a:prstGeom prst="rect">
                <a:avLst/>
              </a:prstGeom>
            </p:spPr>
          </p:pic>
          <p:pic>
            <p:nvPicPr>
              <p:cNvPr id="33" name="Picture 32" descr="Shape&#10;&#10;Description automatically generated with medium confidence">
                <a:extLst>
                  <a:ext uri="{FF2B5EF4-FFF2-40B4-BE49-F238E27FC236}">
                    <a16:creationId xmlns:a16="http://schemas.microsoft.com/office/drawing/2014/main" id="{0EB7B32F-FA80-6D90-14F7-E30671FEAE9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421472" y="5791536"/>
                <a:ext cx="1192077" cy="662265"/>
              </a:xfrm>
              <a:prstGeom prst="rect">
                <a:avLst/>
              </a:prstGeom>
            </p:spPr>
          </p:pic>
          <p:pic>
            <p:nvPicPr>
              <p:cNvPr id="35" name="Picture 34" descr="Icon&#10;&#10;Description automatically generated">
                <a:extLst>
                  <a:ext uri="{FF2B5EF4-FFF2-40B4-BE49-F238E27FC236}">
                    <a16:creationId xmlns:a16="http://schemas.microsoft.com/office/drawing/2014/main" id="{54CFA768-0285-D67E-F3B6-DBF2D97E855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854243" y="5958341"/>
                <a:ext cx="1060172" cy="328654"/>
              </a:xfrm>
              <a:prstGeom prst="rect">
                <a:avLst/>
              </a:prstGeom>
            </p:spPr>
          </p:pic>
        </p:grp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CE16598D-CD88-9FA5-C55B-BA4DD9BF2DBA}"/>
              </a:ext>
            </a:extLst>
          </p:cNvPr>
          <p:cNvSpPr txBox="1"/>
          <p:nvPr/>
        </p:nvSpPr>
        <p:spPr>
          <a:xfrm>
            <a:off x="341350" y="2061023"/>
            <a:ext cx="7517290" cy="23237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Bef>
                <a:spcPts val="200"/>
              </a:spcBef>
              <a:buFont typeface="Arial" panose="020B0604020202020204" pitchFamily="34" charset="0"/>
              <a:buChar char="•"/>
            </a:pPr>
            <a:r>
              <a:rPr lang="en-ZA" sz="2000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Research c</a:t>
            </a:r>
            <a:r>
              <a:rPr lang="en-ZA" sz="2000" dirty="0">
                <a:solidFill>
                  <a:srgbClr val="000000"/>
                </a:solidFill>
                <a:latin typeface="Aptos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onsortium established </a:t>
            </a:r>
            <a:endParaRPr lang="en-ZA" sz="2000" dirty="0">
              <a:solidFill>
                <a:srgbClr val="000000"/>
              </a:solidFill>
              <a:effectLst/>
              <a:latin typeface="Aptos" panose="020B00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spcBef>
                <a:spcPts val="200"/>
              </a:spcBef>
              <a:buFont typeface="Arial" panose="020B0604020202020204" pitchFamily="34" charset="0"/>
              <a:buChar char="•"/>
            </a:pPr>
            <a:r>
              <a:rPr lang="en-ZA" sz="2000" dirty="0">
                <a:solidFill>
                  <a:srgbClr val="000000"/>
                </a:solidFill>
                <a:latin typeface="Aptos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n=5 unidentified cases from Salt River Mortuary selected for multifactorial analysis, with all relevant e</a:t>
            </a:r>
            <a:r>
              <a:rPr lang="en-ZA" sz="2000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thics, permissions &amp; materials transfer agreement</a:t>
            </a:r>
            <a:r>
              <a:rPr lang="en-GB" sz="2000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</a:t>
            </a:r>
          </a:p>
          <a:p>
            <a:pPr marL="285750" indent="-285750">
              <a:spcBef>
                <a:spcPts val="200"/>
              </a:spcBef>
              <a:buFont typeface="Arial" panose="020B0604020202020204" pitchFamily="34" charset="0"/>
              <a:buChar char="•"/>
            </a:pPr>
            <a:r>
              <a:rPr lang="en-ZA" sz="2000" dirty="0">
                <a:solidFill>
                  <a:srgbClr val="000000"/>
                </a:solidFill>
                <a:latin typeface="Aptos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New analysis included forensic DNA and isotope analysis</a:t>
            </a:r>
          </a:p>
          <a:p>
            <a:pPr marL="285750" indent="-285750">
              <a:spcBef>
                <a:spcPts val="200"/>
              </a:spcBef>
              <a:buFont typeface="Arial" panose="020B0604020202020204" pitchFamily="34" charset="0"/>
              <a:buChar char="•"/>
            </a:pPr>
            <a:r>
              <a:rPr lang="en-ZA" sz="2000" dirty="0">
                <a:solidFill>
                  <a:srgbClr val="000000"/>
                </a:solidFill>
                <a:latin typeface="Aptos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Focus on contextual information and facial depictions for </a:t>
            </a:r>
            <a:r>
              <a:rPr lang="en-ZA" sz="2000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public release by SAPS</a:t>
            </a:r>
          </a:p>
        </p:txBody>
      </p:sp>
      <p:pic>
        <p:nvPicPr>
          <p:cNvPr id="21" name="Content Placeholder 5" descr="Shape, arrow&#10;&#10;Description automatically generated">
            <a:extLst>
              <a:ext uri="{FF2B5EF4-FFF2-40B4-BE49-F238E27FC236}">
                <a16:creationId xmlns:a16="http://schemas.microsoft.com/office/drawing/2014/main" id="{644C4BD4-FD9F-BD7F-13E4-478D0F85159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624" t="27175" r="17640" b="26900"/>
          <a:stretch/>
        </p:blipFill>
        <p:spPr>
          <a:xfrm>
            <a:off x="6988682" y="355458"/>
            <a:ext cx="1223682" cy="700871"/>
          </a:xfrm>
        </p:spPr>
      </p:pic>
      <p:pic>
        <p:nvPicPr>
          <p:cNvPr id="22" name="Picture 21" descr="A picture containing text, silhouette&#10;&#10;Description automatically generated">
            <a:extLst>
              <a:ext uri="{FF2B5EF4-FFF2-40B4-BE49-F238E27FC236}">
                <a16:creationId xmlns:a16="http://schemas.microsoft.com/office/drawing/2014/main" id="{9ED15560-FC2F-F1F0-7226-FA4EB5D93A64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6102"/>
          <a:stretch/>
        </p:blipFill>
        <p:spPr>
          <a:xfrm>
            <a:off x="8404411" y="326475"/>
            <a:ext cx="634869" cy="696534"/>
          </a:xfrm>
          <a:prstGeom prst="rect">
            <a:avLst/>
          </a:prstGeom>
        </p:spPr>
      </p:pic>
      <p:sp>
        <p:nvSpPr>
          <p:cNvPr id="2" name="Text Placeholder 15">
            <a:extLst>
              <a:ext uri="{FF2B5EF4-FFF2-40B4-BE49-F238E27FC236}">
                <a16:creationId xmlns:a16="http://schemas.microsoft.com/office/drawing/2014/main" id="{180BD053-A51C-C6D7-60C4-01D093591C0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2987" y="1468245"/>
            <a:ext cx="11122470" cy="304854"/>
          </a:xfrm>
        </p:spPr>
        <p:txBody>
          <a:bodyPr>
            <a:noAutofit/>
          </a:bodyPr>
          <a:lstStyle/>
          <a:p>
            <a:r>
              <a:rPr lang="en-GB" sz="1800" b="1" dirty="0"/>
              <a:t>UCT/SU/FPS Salt River/City of Cape Town collaboration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FE79734-4637-EFC3-29F6-4E629753AF74}"/>
              </a:ext>
            </a:extLst>
          </p:cNvPr>
          <p:cNvSpPr txBox="1"/>
          <p:nvPr/>
        </p:nvSpPr>
        <p:spPr>
          <a:xfrm>
            <a:off x="439882" y="4548616"/>
            <a:ext cx="6461661" cy="1264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07000"/>
              </a:lnSpc>
            </a:pPr>
            <a:r>
              <a:rPr lang="en-US" sz="2400" b="1" kern="100" dirty="0">
                <a:solidFill>
                  <a:srgbClr val="8B2346"/>
                </a:solidFill>
                <a:latin typeface="Aptos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Produced </a:t>
            </a:r>
            <a:r>
              <a:rPr lang="en-US" sz="2400" b="1" kern="100" dirty="0">
                <a:solidFill>
                  <a:srgbClr val="8B2346"/>
                </a:solidFill>
                <a:effectLst/>
                <a:latin typeface="Aptos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outputs unanticipated and extraneous to original grant but recognized as critical interventions</a:t>
            </a:r>
            <a:endParaRPr lang="en-ZA" sz="2400" b="1" kern="100" dirty="0">
              <a:solidFill>
                <a:srgbClr val="8B2346"/>
              </a:solidFill>
              <a:effectLst/>
              <a:latin typeface="Aptos" panose="020B00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E18AEF7-710F-809A-79C2-526F69EDE870}"/>
              </a:ext>
            </a:extLst>
          </p:cNvPr>
          <p:cNvSpPr txBox="1"/>
          <p:nvPr/>
        </p:nvSpPr>
        <p:spPr>
          <a:xfrm>
            <a:off x="7442671" y="4644449"/>
            <a:ext cx="1810692" cy="19697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GB" sz="2000" b="1" dirty="0">
                <a:solidFill>
                  <a:srgbClr val="8B2346"/>
                </a:solidFill>
                <a:effectLst/>
                <a:latin typeface="Aptos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“The W4C workshops brought a new outlook”</a:t>
            </a:r>
            <a:r>
              <a:rPr lang="en-GB" b="1" dirty="0">
                <a:solidFill>
                  <a:srgbClr val="8B2346"/>
                </a:solidFill>
                <a:effectLst/>
                <a:latin typeface="Aptos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0" indent="0" algn="ctr">
              <a:buNone/>
            </a:pPr>
            <a:endParaRPr lang="en-GB" sz="1400" b="1" dirty="0">
              <a:solidFill>
                <a:srgbClr val="8B2346"/>
              </a:solidFill>
              <a:effectLst/>
              <a:latin typeface="Aptos" panose="020B00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en-GB" sz="1400" b="1" dirty="0">
                <a:solidFill>
                  <a:srgbClr val="8B2346"/>
                </a:solidFill>
                <a:effectLst/>
                <a:latin typeface="Aptos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FPS facility manager</a:t>
            </a:r>
          </a:p>
        </p:txBody>
      </p:sp>
      <p:pic>
        <p:nvPicPr>
          <p:cNvPr id="41" name="Picture 40" descr="A picture containing indoor, ceiling, hospital room, room&#10;&#10;Description automatically generated">
            <a:extLst>
              <a:ext uri="{FF2B5EF4-FFF2-40B4-BE49-F238E27FC236}">
                <a16:creationId xmlns:a16="http://schemas.microsoft.com/office/drawing/2014/main" id="{1DC733C9-275E-E406-3793-DAAE63F816AA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89489" y="3803628"/>
            <a:ext cx="2110860" cy="2814480"/>
          </a:xfrm>
          <a:prstGeom prst="rect">
            <a:avLst/>
          </a:prstGeom>
        </p:spPr>
      </p:pic>
      <p:pic>
        <p:nvPicPr>
          <p:cNvPr id="43" name="Picture 42" descr="A picture containing text, wall, indoor, person&#10;&#10;Description automatically generated">
            <a:extLst>
              <a:ext uri="{FF2B5EF4-FFF2-40B4-BE49-F238E27FC236}">
                <a16:creationId xmlns:a16="http://schemas.microsoft.com/office/drawing/2014/main" id="{C2FF8986-F689-009F-E136-080B540F8229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046" r="14233"/>
          <a:stretch/>
        </p:blipFill>
        <p:spPr>
          <a:xfrm>
            <a:off x="8348017" y="1566579"/>
            <a:ext cx="2428765" cy="2814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955289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92646E-68D0-BA31-EC31-6E11B9E5D6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>
            <a:extLst>
              <a:ext uri="{FF2B5EF4-FFF2-40B4-BE49-F238E27FC236}">
                <a16:creationId xmlns:a16="http://schemas.microsoft.com/office/drawing/2014/main" id="{D5EA4B2B-61EE-A5E5-1491-0F9218B23A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1350" y="752076"/>
            <a:ext cx="8328565" cy="417885"/>
          </a:xfrm>
        </p:spPr>
        <p:txBody>
          <a:bodyPr>
            <a:normAutofit fontScale="90000"/>
          </a:bodyPr>
          <a:lstStyle/>
          <a:p>
            <a:r>
              <a:rPr lang="en-GB" sz="2800" dirty="0"/>
              <a:t>W4C CHEC-CCT PILOT STUDY (2021-2023)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33BE9974-E19C-3F97-AC0D-4762C274311B}"/>
              </a:ext>
            </a:extLst>
          </p:cNvPr>
          <p:cNvGrpSpPr/>
          <p:nvPr/>
        </p:nvGrpSpPr>
        <p:grpSpPr>
          <a:xfrm>
            <a:off x="576018" y="6085283"/>
            <a:ext cx="5132499" cy="528936"/>
            <a:chOff x="854243" y="5763352"/>
            <a:chExt cx="6699728" cy="690449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424B344D-2B29-1433-CE09-620BFBAFA49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935453" y="5838360"/>
              <a:ext cx="618518" cy="615441"/>
            </a:xfrm>
            <a:prstGeom prst="rect">
              <a:avLst/>
            </a:prstGeom>
          </p:spPr>
        </p:pic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F71B64C6-274C-C374-867C-424283F32889}"/>
                </a:ext>
              </a:extLst>
            </p:cNvPr>
            <p:cNvGrpSpPr/>
            <p:nvPr/>
          </p:nvGrpSpPr>
          <p:grpSpPr>
            <a:xfrm>
              <a:off x="854243" y="5763352"/>
              <a:ext cx="5766334" cy="690449"/>
              <a:chOff x="854243" y="5763352"/>
              <a:chExt cx="5766334" cy="690449"/>
            </a:xfrm>
          </p:grpSpPr>
          <p:pic>
            <p:nvPicPr>
              <p:cNvPr id="27" name="Picture 26" descr="A picture containing text&#10;&#10;Description automatically generated">
                <a:extLst>
                  <a:ext uri="{FF2B5EF4-FFF2-40B4-BE49-F238E27FC236}">
                    <a16:creationId xmlns:a16="http://schemas.microsoft.com/office/drawing/2014/main" id="{F02D9167-5DA6-34E6-69D5-FCE2FECAB4F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978964" y="6076772"/>
                <a:ext cx="716356" cy="377029"/>
              </a:xfrm>
              <a:prstGeom prst="rect">
                <a:avLst/>
              </a:prstGeom>
            </p:spPr>
          </p:pic>
          <p:pic>
            <p:nvPicPr>
              <p:cNvPr id="28" name="Picture 27" descr="A close up of a logo&#10;&#10;Description automatically generated">
                <a:extLst>
                  <a:ext uri="{FF2B5EF4-FFF2-40B4-BE49-F238E27FC236}">
                    <a16:creationId xmlns:a16="http://schemas.microsoft.com/office/drawing/2014/main" id="{0DA5E632-2046-442E-CBA7-932D15E2DD1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020840" y="5763352"/>
                <a:ext cx="679915" cy="690449"/>
              </a:xfrm>
              <a:prstGeom prst="rect">
                <a:avLst/>
              </a:prstGeom>
              <a:ln w="19050">
                <a:noFill/>
              </a:ln>
            </p:spPr>
          </p:pic>
          <p:pic>
            <p:nvPicPr>
              <p:cNvPr id="29" name="Picture 2" descr="Image preview">
                <a:extLst>
                  <a:ext uri="{FF2B5EF4-FFF2-40B4-BE49-F238E27FC236}">
                    <a16:creationId xmlns:a16="http://schemas.microsoft.com/office/drawing/2014/main" id="{7FAC8FC7-8B57-72C0-A1B6-17FB91AFB35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904222" y="5969750"/>
                <a:ext cx="716355" cy="31724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2" name="Picture 31">
                <a:extLst>
                  <a:ext uri="{FF2B5EF4-FFF2-40B4-BE49-F238E27FC236}">
                    <a16:creationId xmlns:a16="http://schemas.microsoft.com/office/drawing/2014/main" id="{D2ADFBA5-4878-08CE-5A0C-4089474510F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862832" y="5791536"/>
                <a:ext cx="948620" cy="207511"/>
              </a:xfrm>
              <a:prstGeom prst="rect">
                <a:avLst/>
              </a:prstGeom>
            </p:spPr>
          </p:pic>
          <p:pic>
            <p:nvPicPr>
              <p:cNvPr id="33" name="Picture 32" descr="Shape&#10;&#10;Description automatically generated with medium confidence">
                <a:extLst>
                  <a:ext uri="{FF2B5EF4-FFF2-40B4-BE49-F238E27FC236}">
                    <a16:creationId xmlns:a16="http://schemas.microsoft.com/office/drawing/2014/main" id="{2C57CE84-D7C5-8FC0-A2DE-5E65DF00B23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421472" y="5791536"/>
                <a:ext cx="1192077" cy="662265"/>
              </a:xfrm>
              <a:prstGeom prst="rect">
                <a:avLst/>
              </a:prstGeom>
            </p:spPr>
          </p:pic>
          <p:pic>
            <p:nvPicPr>
              <p:cNvPr id="35" name="Picture 34" descr="Icon&#10;&#10;Description automatically generated">
                <a:extLst>
                  <a:ext uri="{FF2B5EF4-FFF2-40B4-BE49-F238E27FC236}">
                    <a16:creationId xmlns:a16="http://schemas.microsoft.com/office/drawing/2014/main" id="{977256DD-7006-0FEB-6BBE-CA9F3E5AB3F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854243" y="5958341"/>
                <a:ext cx="1060172" cy="328654"/>
              </a:xfrm>
              <a:prstGeom prst="rect">
                <a:avLst/>
              </a:prstGeom>
            </p:spPr>
          </p:pic>
        </p:grpSp>
      </p:grpSp>
      <p:pic>
        <p:nvPicPr>
          <p:cNvPr id="21" name="Content Placeholder 5" descr="Shape, arrow&#10;&#10;Description automatically generated">
            <a:extLst>
              <a:ext uri="{FF2B5EF4-FFF2-40B4-BE49-F238E27FC236}">
                <a16:creationId xmlns:a16="http://schemas.microsoft.com/office/drawing/2014/main" id="{085153A2-6434-D7D3-E486-101A7ECF222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624" t="27175" r="17640" b="26900"/>
          <a:stretch/>
        </p:blipFill>
        <p:spPr>
          <a:xfrm>
            <a:off x="6988682" y="355458"/>
            <a:ext cx="1223682" cy="700871"/>
          </a:xfrm>
        </p:spPr>
      </p:pic>
      <p:pic>
        <p:nvPicPr>
          <p:cNvPr id="22" name="Picture 21" descr="A picture containing text, silhouette&#10;&#10;Description automatically generated">
            <a:extLst>
              <a:ext uri="{FF2B5EF4-FFF2-40B4-BE49-F238E27FC236}">
                <a16:creationId xmlns:a16="http://schemas.microsoft.com/office/drawing/2014/main" id="{BEF89377-E8CB-EF9E-295D-CA977EA6BAA4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6102"/>
          <a:stretch/>
        </p:blipFill>
        <p:spPr>
          <a:xfrm>
            <a:off x="8404411" y="326475"/>
            <a:ext cx="634869" cy="696534"/>
          </a:xfrm>
          <a:prstGeom prst="rect">
            <a:avLst/>
          </a:prstGeom>
        </p:spPr>
      </p:pic>
      <p:sp>
        <p:nvSpPr>
          <p:cNvPr id="2" name="Text Placeholder 15">
            <a:extLst>
              <a:ext uri="{FF2B5EF4-FFF2-40B4-BE49-F238E27FC236}">
                <a16:creationId xmlns:a16="http://schemas.microsoft.com/office/drawing/2014/main" id="{353C50AA-F5B5-89E9-19D9-C79834F259F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2987" y="1468245"/>
            <a:ext cx="11122470" cy="304854"/>
          </a:xfrm>
        </p:spPr>
        <p:txBody>
          <a:bodyPr>
            <a:noAutofit/>
          </a:bodyPr>
          <a:lstStyle/>
          <a:p>
            <a:r>
              <a:rPr lang="en-GB" sz="1800" b="1" dirty="0"/>
              <a:t>UCT/SU/FPS Salt River/City of Cape Town collaboration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87B945A-9454-CA3B-4F3A-1BDBF11F7944}"/>
              </a:ext>
            </a:extLst>
          </p:cNvPr>
          <p:cNvSpPr txBox="1"/>
          <p:nvPr/>
        </p:nvSpPr>
        <p:spPr>
          <a:xfrm>
            <a:off x="308995" y="2245145"/>
            <a:ext cx="6020279" cy="342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kern="100" dirty="0">
                <a:solidFill>
                  <a:srgbClr val="000000"/>
                </a:solidFill>
                <a:latin typeface="Aptos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trained approx. 100 undertakers and forensic officers </a:t>
            </a:r>
            <a:r>
              <a:rPr lang="en-US" kern="100" dirty="0">
                <a:solidFill>
                  <a:srgbClr val="000000"/>
                </a:solidFill>
                <a:latin typeface="Aptos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 basic fingerprinting and facial photography in 1 week</a:t>
            </a:r>
          </a:p>
          <a:p>
            <a:endParaRPr lang="en-US" kern="100" dirty="0">
              <a:solidFill>
                <a:srgbClr val="000000"/>
              </a:solidFill>
              <a:latin typeface="Aptos" panose="020B00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kern="100" dirty="0">
                <a:solidFill>
                  <a:srgbClr val="000000"/>
                </a:solidFill>
                <a:latin typeface="Aptos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Introduced concept of ‘</a:t>
            </a:r>
            <a:r>
              <a:rPr lang="en-US" b="1" kern="100" dirty="0">
                <a:solidFill>
                  <a:srgbClr val="000000"/>
                </a:solidFill>
                <a:latin typeface="Aptos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forensic care</a:t>
            </a:r>
            <a:r>
              <a:rPr lang="en-US" kern="100" dirty="0">
                <a:solidFill>
                  <a:srgbClr val="000000"/>
                </a:solidFill>
                <a:latin typeface="Aptos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’ (</a:t>
            </a:r>
            <a:r>
              <a:rPr lang="en-GB" dirty="0" err="1">
                <a:solidFill>
                  <a:srgbClr val="000000"/>
                </a:solidFill>
                <a:effectLst/>
                <a:latin typeface="Aptos" panose="020B00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M’Charek</a:t>
            </a:r>
            <a:r>
              <a:rPr lang="en-GB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and </a:t>
            </a:r>
            <a:r>
              <a:rPr lang="en-GB" dirty="0" err="1">
                <a:solidFill>
                  <a:srgbClr val="000000"/>
                </a:solidFill>
                <a:effectLst/>
                <a:latin typeface="Aptos" panose="020B00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Casartelli</a:t>
            </a:r>
            <a:r>
              <a:rPr lang="en-GB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2019)</a:t>
            </a:r>
          </a:p>
          <a:p>
            <a:endParaRPr lang="en-GB" dirty="0">
              <a:solidFill>
                <a:srgbClr val="000000"/>
              </a:solidFill>
              <a:effectLst/>
              <a:latin typeface="Aptos" panose="020B00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0000"/>
                </a:solidFill>
                <a:latin typeface="Aptos" panose="020B00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Framing PM ID as ‘</a:t>
            </a:r>
            <a:r>
              <a:rPr lang="en-GB" b="1" dirty="0">
                <a:solidFill>
                  <a:srgbClr val="000000"/>
                </a:solidFill>
                <a:latin typeface="Aptos" panose="020B00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forensic humanitarian action</a:t>
            </a:r>
            <a:r>
              <a:rPr lang="en-GB" dirty="0">
                <a:solidFill>
                  <a:srgbClr val="000000"/>
                </a:solidFill>
                <a:latin typeface="Aptos" panose="020B00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’ can drive policy change and possibly open other funding avenues &amp; partnerships</a:t>
            </a:r>
            <a:r>
              <a:rPr lang="en-US" kern="100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kern="100" dirty="0">
              <a:solidFill>
                <a:srgbClr val="000000"/>
              </a:solidFill>
              <a:effectLst/>
              <a:latin typeface="Aptos" panose="020B00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kern="100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Recommendations to revise SAPS 55a and 55b forms</a:t>
            </a:r>
          </a:p>
          <a:p>
            <a:pPr marL="34290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endParaRPr lang="en-ZA" kern="100" dirty="0">
              <a:solidFill>
                <a:srgbClr val="000000"/>
              </a:solidFill>
              <a:effectLst/>
              <a:latin typeface="Aptos" panose="020B00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C856361-08D2-24FE-895C-0B61FA3BA5A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 t="2101"/>
          <a:stretch>
            <a:fillRect/>
          </a:stretch>
        </p:blipFill>
        <p:spPr>
          <a:xfrm>
            <a:off x="6744791" y="1861457"/>
            <a:ext cx="5294638" cy="4037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807677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>
            <a:extLst>
              <a:ext uri="{FF2B5EF4-FFF2-40B4-BE49-F238E27FC236}">
                <a16:creationId xmlns:a16="http://schemas.microsoft.com/office/drawing/2014/main" id="{F828646F-6000-B440-A8BF-4673DE5AA2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668" y="677836"/>
            <a:ext cx="8328565" cy="583447"/>
          </a:xfrm>
        </p:spPr>
        <p:txBody>
          <a:bodyPr>
            <a:normAutofit/>
          </a:bodyPr>
          <a:lstStyle/>
          <a:p>
            <a:r>
              <a:rPr lang="en-GB" sz="2800" dirty="0"/>
              <a:t>WHY ‘SCIENCE FOR JUSTICE’?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B6FD2BA-0B81-4E14-0726-C3D45B267F51}"/>
              </a:ext>
            </a:extLst>
          </p:cNvPr>
          <p:cNvSpPr txBox="1"/>
          <p:nvPr/>
        </p:nvSpPr>
        <p:spPr>
          <a:xfrm>
            <a:off x="193668" y="2253430"/>
            <a:ext cx="11772469" cy="42491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Symbol" panose="05050102010706020507" pitchFamily="18" charset="2"/>
              <a:buChar char=""/>
            </a:pPr>
            <a:r>
              <a:rPr lang="en-US" kern="100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Legal identific</a:t>
            </a:r>
            <a:r>
              <a:rPr lang="en-US" kern="100" dirty="0">
                <a:solidFill>
                  <a:srgbClr val="000000"/>
                </a:solidFill>
                <a:latin typeface="Aptos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ation is </a:t>
            </a:r>
            <a:r>
              <a:rPr lang="en-US" b="1" kern="100" dirty="0">
                <a:solidFill>
                  <a:srgbClr val="000000"/>
                </a:solidFill>
                <a:latin typeface="Aptos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social and criminal justice issue </a:t>
            </a:r>
            <a:r>
              <a:rPr lang="en-ZA" kern="100" dirty="0">
                <a:solidFill>
                  <a:srgbClr val="000000"/>
                </a:solidFill>
                <a:latin typeface="Aptos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en-US" kern="100" dirty="0" err="1">
                <a:solidFill>
                  <a:srgbClr val="000000"/>
                </a:solidFill>
                <a:latin typeface="Aptos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reco</a:t>
            </a:r>
            <a:r>
              <a:rPr lang="en-ZA" kern="100" dirty="0" err="1">
                <a:solidFill>
                  <a:srgbClr val="000000"/>
                </a:solidFill>
                <a:latin typeface="Aptos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gnising</a:t>
            </a:r>
            <a:r>
              <a:rPr lang="en-US" kern="100" dirty="0">
                <a:solidFill>
                  <a:srgbClr val="000000"/>
                </a:solidFill>
                <a:latin typeface="Aptos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personhood</a:t>
            </a:r>
            <a:r>
              <a:rPr lang="en-ZA" kern="100" dirty="0">
                <a:solidFill>
                  <a:srgbClr val="000000"/>
                </a:solidFill>
                <a:latin typeface="Aptos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</a:p>
          <a:p>
            <a:pPr marL="342900" indent="-342900">
              <a:lnSpc>
                <a:spcPct val="150000"/>
              </a:lnSpc>
              <a:buFont typeface="Symbol" panose="05050102010706020507" pitchFamily="18" charset="2"/>
              <a:buChar char=""/>
            </a:pPr>
            <a:r>
              <a:rPr lang="en-ZA" kern="100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‘Ambiguous loss’ (Boss, 2009), is a </a:t>
            </a:r>
            <a:r>
              <a:rPr lang="en-ZA" b="1" kern="100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public health issue</a:t>
            </a:r>
          </a:p>
          <a:p>
            <a:pPr marL="342900" lvl="0" indent="-342900">
              <a:lnSpc>
                <a:spcPct val="150000"/>
              </a:lnSpc>
              <a:buFont typeface="Symbol" panose="05050102010706020507" pitchFamily="18" charset="2"/>
              <a:buChar char=""/>
            </a:pPr>
            <a:r>
              <a:rPr lang="en-US" b="1" kern="100" dirty="0">
                <a:solidFill>
                  <a:srgbClr val="000000"/>
                </a:solidFill>
                <a:latin typeface="Aptos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 single database to compare data related to the missing or unidentified in SA</a:t>
            </a:r>
          </a:p>
          <a:p>
            <a:pPr marL="342900" lvl="0" indent="-342900">
              <a:lnSpc>
                <a:spcPct val="150000"/>
              </a:lnSpc>
              <a:buFont typeface="Symbol" panose="05050102010706020507" pitchFamily="18" charset="2"/>
              <a:buChar char=""/>
            </a:pPr>
            <a:r>
              <a:rPr lang="en-US" b="1" kern="100" dirty="0">
                <a:solidFill>
                  <a:srgbClr val="000000"/>
                </a:solidFill>
                <a:latin typeface="Aptos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Supporting awareness and capacity-building in other African nations</a:t>
            </a:r>
          </a:p>
          <a:p>
            <a:pPr marL="342900" indent="-342900">
              <a:lnSpc>
                <a:spcPct val="150000"/>
              </a:lnSpc>
              <a:buFont typeface="Symbol" panose="05050102010706020507" pitchFamily="18" charset="2"/>
              <a:buChar char=""/>
            </a:pPr>
            <a:r>
              <a:rPr lang="en-US" kern="100" dirty="0">
                <a:solidFill>
                  <a:srgbClr val="000000"/>
                </a:solidFill>
                <a:latin typeface="Aptos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Complex contexts require </a:t>
            </a:r>
            <a:r>
              <a:rPr lang="en-US" kern="100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novel methods of identification </a:t>
            </a:r>
            <a:r>
              <a:rPr lang="en-US" b="1" kern="100" dirty="0">
                <a:solidFill>
                  <a:srgbClr val="8B2346"/>
                </a:solidFill>
                <a:effectLst/>
                <a:latin typeface="Aptos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(secondary identifiers)</a:t>
            </a:r>
          </a:p>
          <a:p>
            <a:pPr marL="342900" lvl="0" indent="-342900">
              <a:lnSpc>
                <a:spcPct val="150000"/>
              </a:lnSpc>
              <a:buFont typeface="Symbol" panose="05050102010706020507" pitchFamily="18" charset="2"/>
              <a:buChar char=""/>
            </a:pPr>
            <a:r>
              <a:rPr lang="en-US" kern="100" dirty="0">
                <a:solidFill>
                  <a:srgbClr val="000000"/>
                </a:solidFill>
                <a:latin typeface="Aptos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 c</a:t>
            </a:r>
            <a:r>
              <a:rPr lang="en-US" kern="100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ould lead on global ‘complex identification’ contexts (cf. </a:t>
            </a:r>
            <a:r>
              <a:rPr lang="en-US" kern="100" dirty="0" err="1">
                <a:solidFill>
                  <a:srgbClr val="000000"/>
                </a:solidFill>
                <a:effectLst/>
                <a:latin typeface="Aptos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Amexican</a:t>
            </a:r>
            <a:r>
              <a:rPr lang="en-US" kern="100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border zone; Mediterranea</a:t>
            </a:r>
            <a:r>
              <a:rPr lang="en-US" kern="100" dirty="0">
                <a:solidFill>
                  <a:srgbClr val="000000"/>
                </a:solidFill>
                <a:latin typeface="Aptos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n)</a:t>
            </a:r>
          </a:p>
          <a:p>
            <a:pPr marL="342900" lvl="0" indent="-342900">
              <a:lnSpc>
                <a:spcPct val="150000"/>
              </a:lnSpc>
              <a:buFont typeface="Symbol" panose="05050102010706020507" pitchFamily="18" charset="2"/>
              <a:buChar char=""/>
            </a:pPr>
            <a:r>
              <a:rPr lang="en-US" kern="100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Scarce skills globally – SU is only academic institution in Africa with forensic facial imaging skills and relevant technology</a:t>
            </a:r>
            <a:r>
              <a:rPr lang="en-ZA" kern="100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- </a:t>
            </a:r>
            <a:r>
              <a:rPr lang="en-US" kern="100" dirty="0">
                <a:solidFill>
                  <a:srgbClr val="000000"/>
                </a:solidFill>
                <a:latin typeface="Aptos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How do we build training and capacitation ‘at home’? </a:t>
            </a:r>
            <a:endParaRPr lang="en-US" b="1" kern="100" dirty="0">
              <a:solidFill>
                <a:srgbClr val="8B2346"/>
              </a:solidFill>
              <a:effectLst/>
              <a:latin typeface="Aptos" panose="020B00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50000"/>
              </a:lnSpc>
              <a:buFont typeface="Symbol" panose="05050102010706020507" pitchFamily="18" charset="2"/>
              <a:buChar char=""/>
            </a:pPr>
            <a:r>
              <a:rPr lang="en-US" b="1" kern="100" dirty="0">
                <a:solidFill>
                  <a:srgbClr val="8B2346"/>
                </a:solidFill>
                <a:effectLst/>
                <a:latin typeface="Aptos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What are the most cost-effective interventions for the greatest impact?</a:t>
            </a:r>
            <a:endParaRPr lang="en-ZA" b="1" kern="100" dirty="0">
              <a:solidFill>
                <a:srgbClr val="8B2346"/>
              </a:solidFill>
              <a:effectLst/>
              <a:latin typeface="Aptos" panose="020B00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50000"/>
              </a:lnSpc>
            </a:pPr>
            <a:endParaRPr lang="en-US" sz="2000" kern="100" dirty="0">
              <a:solidFill>
                <a:srgbClr val="000000"/>
              </a:solidFill>
              <a:effectLst/>
              <a:latin typeface="Aptos" panose="020B00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307DD10-7527-E1D1-1FA5-C78E03FA835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63877" y="5990956"/>
            <a:ext cx="1119839" cy="65100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EA8D5B8-B94A-C898-ECFB-70282401F20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5601"/>
          <a:stretch/>
        </p:blipFill>
        <p:spPr>
          <a:xfrm>
            <a:off x="9183601" y="6022145"/>
            <a:ext cx="1355053" cy="588625"/>
          </a:xfrm>
          <a:prstGeom prst="rect">
            <a:avLst/>
          </a:prstGeom>
        </p:spPr>
      </p:pic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7BCA6D56-B9FB-2C8A-DCBF-7614E86EF7B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92500"/>
          </a:bodyPr>
          <a:lstStyle/>
          <a:p>
            <a:r>
              <a:rPr lang="en-US" sz="2400" dirty="0">
                <a:solidFill>
                  <a:srgbClr val="B79962"/>
                </a:solidFill>
              </a:rPr>
              <a:t>A ‘silent mass disaster’ of the missing and unidentified in South Africa and elsewhere</a:t>
            </a:r>
            <a:endParaRPr lang="en-ZA" sz="2400" dirty="0">
              <a:solidFill>
                <a:srgbClr val="B79962"/>
              </a:solidFill>
            </a:endParaRPr>
          </a:p>
        </p:txBody>
      </p:sp>
      <p:pic>
        <p:nvPicPr>
          <p:cNvPr id="1028" name="Picture 4" descr="International Committee of the Red Cross (ICRC) - YouTube">
            <a:extLst>
              <a:ext uri="{FF2B5EF4-FFF2-40B4-BE49-F238E27FC236}">
                <a16:creationId xmlns:a16="http://schemas.microsoft.com/office/drawing/2014/main" id="{43751F7A-9B63-561D-8B10-375D9DD6E2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13728" y="5940108"/>
            <a:ext cx="757262" cy="757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Content Placeholder 5" descr="Shape, arrow&#10;&#10;Description automatically generated">
            <a:extLst>
              <a:ext uri="{FF2B5EF4-FFF2-40B4-BE49-F238E27FC236}">
                <a16:creationId xmlns:a16="http://schemas.microsoft.com/office/drawing/2014/main" id="{4E9FC5E9-1C9A-9D86-1C15-C2CF14C0C1B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624" t="27175" r="17640" b="26900"/>
          <a:stretch/>
        </p:blipFill>
        <p:spPr>
          <a:xfrm>
            <a:off x="6988682" y="355458"/>
            <a:ext cx="1223682" cy="700871"/>
          </a:xfrm>
        </p:spPr>
      </p:pic>
      <p:pic>
        <p:nvPicPr>
          <p:cNvPr id="4" name="Picture 3" descr="A picture containing text, silhouette&#10;&#10;Description automatically generated">
            <a:extLst>
              <a:ext uri="{FF2B5EF4-FFF2-40B4-BE49-F238E27FC236}">
                <a16:creationId xmlns:a16="http://schemas.microsoft.com/office/drawing/2014/main" id="{949CD305-70D6-A34E-C25C-7DB1B89FF08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6102"/>
          <a:stretch/>
        </p:blipFill>
        <p:spPr>
          <a:xfrm>
            <a:off x="8404411" y="326475"/>
            <a:ext cx="634869" cy="696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61554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8DC6BA-434A-E2A4-BA54-B8C9CED384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8EC04D22-04D8-80E9-FE89-F590A8E24B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345" y="4121208"/>
            <a:ext cx="2400537" cy="1955494"/>
          </a:xfrm>
          <a:prstGeom prst="rect">
            <a:avLst/>
          </a:prstGeom>
        </p:spPr>
      </p:pic>
      <p:sp>
        <p:nvSpPr>
          <p:cNvPr id="14" name="Title 13">
            <a:extLst>
              <a:ext uri="{FF2B5EF4-FFF2-40B4-BE49-F238E27FC236}">
                <a16:creationId xmlns:a16="http://schemas.microsoft.com/office/drawing/2014/main" id="{DB8936A0-1F17-E4D9-2F2D-BB7CA33ECE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668" y="660741"/>
            <a:ext cx="8328565" cy="644994"/>
          </a:xfrm>
        </p:spPr>
        <p:txBody>
          <a:bodyPr>
            <a:normAutofit/>
          </a:bodyPr>
          <a:lstStyle/>
          <a:p>
            <a:r>
              <a:rPr lang="en-GB" sz="2800" dirty="0"/>
              <a:t>SCIENCE FOR JUSTICE (S4J)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725EADA-C763-30BA-2FE9-E4D39A1DC32D}"/>
              </a:ext>
            </a:extLst>
          </p:cNvPr>
          <p:cNvSpPr txBox="1"/>
          <p:nvPr/>
        </p:nvSpPr>
        <p:spPr>
          <a:xfrm>
            <a:off x="3040042" y="1611018"/>
            <a:ext cx="4352925" cy="44301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en-ZA" sz="1600" b="1" dirty="0">
                <a:solidFill>
                  <a:srgbClr val="000000"/>
                </a:solidFill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Institutional initiative to foster collaborative and inter- and transdisciplinary research at SU</a:t>
            </a:r>
          </a:p>
          <a:p>
            <a:pPr marL="285750" indent="-285750">
              <a:lnSpc>
                <a:spcPct val="115000"/>
              </a:lnSpc>
              <a:buFont typeface="Arial" panose="020B0604020202020204" pitchFamily="34" charset="0"/>
              <a:buChar char="•"/>
            </a:pPr>
            <a:endParaRPr lang="en-ZA" sz="1600" b="1" dirty="0">
              <a:solidFill>
                <a:srgbClr val="000000"/>
              </a:solidFill>
              <a:effectLst/>
              <a:latin typeface="Aptos" panose="020B00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lvl="0" indent="-285750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en-ZA" sz="1600" b="1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Forum </a:t>
            </a:r>
            <a:r>
              <a:rPr lang="en-ZA" sz="1600" b="1" dirty="0">
                <a:solidFill>
                  <a:srgbClr val="000000"/>
                </a:solidFill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to strengthen complementarity of forensic research areas &amp; applications</a:t>
            </a:r>
          </a:p>
          <a:p>
            <a:pPr marL="285750" lvl="0" indent="-285750">
              <a:lnSpc>
                <a:spcPct val="115000"/>
              </a:lnSpc>
              <a:buFont typeface="Arial" panose="020B0604020202020204" pitchFamily="34" charset="0"/>
              <a:buChar char="•"/>
            </a:pPr>
            <a:endParaRPr lang="en-ZA" sz="1600" dirty="0">
              <a:solidFill>
                <a:srgbClr val="000000"/>
              </a:solidFill>
              <a:latin typeface="Aptos" panose="020B00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lvl="0" indent="-285750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en-ZA" sz="1600" b="1" dirty="0">
                <a:solidFill>
                  <a:srgbClr val="000000"/>
                </a:solidFill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Build sector capacity via PG &amp; contract research (ICRC) </a:t>
            </a:r>
          </a:p>
          <a:p>
            <a:pPr marL="285750" lvl="0" indent="-285750">
              <a:lnSpc>
                <a:spcPct val="115000"/>
              </a:lnSpc>
              <a:buFont typeface="Arial" panose="020B0604020202020204" pitchFamily="34" charset="0"/>
              <a:buChar char="•"/>
            </a:pPr>
            <a:endParaRPr lang="en-ZA" sz="1600" b="1" dirty="0">
              <a:solidFill>
                <a:srgbClr val="000000"/>
              </a:solidFill>
              <a:latin typeface="Aptos" panose="020B00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lvl="0" indent="-285750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en-ZA" sz="1600" b="1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Pracademic support to improve service delivery in non-forensic contexts </a:t>
            </a:r>
          </a:p>
          <a:p>
            <a:pPr marL="285750" lvl="0" indent="-285750">
              <a:lnSpc>
                <a:spcPct val="115000"/>
              </a:lnSpc>
              <a:buFont typeface="Arial" panose="020B0604020202020204" pitchFamily="34" charset="0"/>
              <a:buChar char="•"/>
            </a:pPr>
            <a:endParaRPr lang="en-ZA" sz="1600" b="1" dirty="0">
              <a:solidFill>
                <a:srgbClr val="000000"/>
              </a:solidFill>
              <a:effectLst/>
              <a:latin typeface="Aptos" panose="020B00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lvl="0" indent="-285750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en-ZA" sz="1600" b="1" dirty="0">
                <a:solidFill>
                  <a:srgbClr val="000000"/>
                </a:solidFill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ICRC equipment donations to SU &amp; Tygerberg FPS</a:t>
            </a:r>
            <a:r>
              <a:rPr lang="en-ZA" sz="1600" b="1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2" name="Content Placeholder 5" descr="Shape, arrow&#10;&#10;Description automatically generated">
            <a:extLst>
              <a:ext uri="{FF2B5EF4-FFF2-40B4-BE49-F238E27FC236}">
                <a16:creationId xmlns:a16="http://schemas.microsoft.com/office/drawing/2014/main" id="{F58D93F3-9BC3-0F2B-252C-F31E865CBA7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624" t="27175" r="17640" b="26900"/>
          <a:stretch/>
        </p:blipFill>
        <p:spPr>
          <a:xfrm>
            <a:off x="6988682" y="355458"/>
            <a:ext cx="1223682" cy="700871"/>
          </a:xfrm>
        </p:spPr>
      </p:pic>
      <p:pic>
        <p:nvPicPr>
          <p:cNvPr id="3" name="Picture 2" descr="A picture containing text, silhouette&#10;&#10;Description automatically generated">
            <a:extLst>
              <a:ext uri="{FF2B5EF4-FFF2-40B4-BE49-F238E27FC236}">
                <a16:creationId xmlns:a16="http://schemas.microsoft.com/office/drawing/2014/main" id="{C56A1CE2-30C6-DB07-4626-FD14326D965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6102"/>
          <a:stretch/>
        </p:blipFill>
        <p:spPr>
          <a:xfrm>
            <a:off x="8404411" y="326475"/>
            <a:ext cx="634869" cy="696534"/>
          </a:xfrm>
          <a:prstGeom prst="rect">
            <a:avLst/>
          </a:prstGeom>
        </p:spPr>
      </p:pic>
      <p:pic>
        <p:nvPicPr>
          <p:cNvPr id="6" name="Picture 5">
            <a:hlinkClick r:id="rId6"/>
            <a:extLst>
              <a:ext uri="{FF2B5EF4-FFF2-40B4-BE49-F238E27FC236}">
                <a16:creationId xmlns:a16="http://schemas.microsoft.com/office/drawing/2014/main" id="{35EF2FFF-0F5F-5BA8-50E5-9FB16EDE5DF8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4357" y="1482386"/>
            <a:ext cx="2798419" cy="2320805"/>
          </a:xfrm>
          <a:prstGeom prst="rect">
            <a:avLst/>
          </a:prstGeom>
        </p:spPr>
      </p:pic>
      <p:pic>
        <p:nvPicPr>
          <p:cNvPr id="4" name="Graphic 3" descr="Link with solid fill">
            <a:extLst>
              <a:ext uri="{FF2B5EF4-FFF2-40B4-BE49-F238E27FC236}">
                <a16:creationId xmlns:a16="http://schemas.microsoft.com/office/drawing/2014/main" id="{CE4D9337-730D-7EDF-36A0-C13D351F91F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61345" y="1482386"/>
            <a:ext cx="547732" cy="547732"/>
          </a:xfrm>
          <a:prstGeom prst="rect">
            <a:avLst/>
          </a:prstGeom>
        </p:spPr>
      </p:pic>
      <p:pic>
        <p:nvPicPr>
          <p:cNvPr id="7" name="Graphic 6" descr="Link with solid fill">
            <a:extLst>
              <a:ext uri="{FF2B5EF4-FFF2-40B4-BE49-F238E27FC236}">
                <a16:creationId xmlns:a16="http://schemas.microsoft.com/office/drawing/2014/main" id="{8AC1F110-6BAE-14CF-1549-C632CA26464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19075" y="3976328"/>
            <a:ext cx="547732" cy="547732"/>
          </a:xfrm>
          <a:prstGeom prst="rect">
            <a:avLst/>
          </a:prstGeom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A4C6A89B-AEE8-8EE9-972B-5D5F5633B6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89339" y="4336941"/>
            <a:ext cx="5929562" cy="1955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>
            <a:extLst>
              <a:ext uri="{FF2B5EF4-FFF2-40B4-BE49-F238E27FC236}">
                <a16:creationId xmlns:a16="http://schemas.microsoft.com/office/drawing/2014/main" id="{E3FB701D-61D3-0715-8D7B-F3632F416E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62232" y="1560079"/>
            <a:ext cx="3783776" cy="2522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43785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5" descr="Shape, arrow&#10;&#10;Description automatically generated">
            <a:extLst>
              <a:ext uri="{FF2B5EF4-FFF2-40B4-BE49-F238E27FC236}">
                <a16:creationId xmlns:a16="http://schemas.microsoft.com/office/drawing/2014/main" id="{801211BA-11BA-4B87-AA56-BA4D506D4A9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624" t="27175" r="17640" b="26900"/>
          <a:stretch/>
        </p:blipFill>
        <p:spPr>
          <a:xfrm>
            <a:off x="6988682" y="355458"/>
            <a:ext cx="1223682" cy="700871"/>
          </a:xfrm>
        </p:spPr>
      </p:pic>
      <p:pic>
        <p:nvPicPr>
          <p:cNvPr id="3" name="Picture 2" descr="A picture containing text, silhouette&#10;&#10;Description automatically generated">
            <a:extLst>
              <a:ext uri="{FF2B5EF4-FFF2-40B4-BE49-F238E27FC236}">
                <a16:creationId xmlns:a16="http://schemas.microsoft.com/office/drawing/2014/main" id="{AA2FD2DD-4BC5-9D8E-5FE0-9286D7DCDED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6102"/>
          <a:stretch/>
        </p:blipFill>
        <p:spPr>
          <a:xfrm>
            <a:off x="8404411" y="326475"/>
            <a:ext cx="634869" cy="696534"/>
          </a:xfrm>
          <a:prstGeom prst="rect">
            <a:avLst/>
          </a:prstGeom>
        </p:spPr>
      </p:pic>
      <p:pic>
        <p:nvPicPr>
          <p:cNvPr id="8" name="Picture 7" descr="A red tag with black text&#10;&#10;AI-generated content may be incorrect.">
            <a:extLst>
              <a:ext uri="{FF2B5EF4-FFF2-40B4-BE49-F238E27FC236}">
                <a16:creationId xmlns:a16="http://schemas.microsoft.com/office/drawing/2014/main" id="{E71CCDE8-1249-7313-31B2-A211051534B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5082" b="29521"/>
          <a:stretch>
            <a:fillRect/>
          </a:stretch>
        </p:blipFill>
        <p:spPr>
          <a:xfrm>
            <a:off x="8102257" y="1709055"/>
            <a:ext cx="4200273" cy="4136571"/>
          </a:xfrm>
          <a:prstGeom prst="rect">
            <a:avLst/>
          </a:prstGeom>
        </p:spPr>
      </p:pic>
      <p:pic>
        <p:nvPicPr>
          <p:cNvPr id="11" name="Picture 10" descr="A skeleton in a black robe&#10;&#10;AI-generated content may be incorrect.">
            <a:extLst>
              <a:ext uri="{FF2B5EF4-FFF2-40B4-BE49-F238E27FC236}">
                <a16:creationId xmlns:a16="http://schemas.microsoft.com/office/drawing/2014/main" id="{A5DCD40F-2D68-1E2D-32EE-6467F3A8A11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1" y="1709056"/>
            <a:ext cx="4136572" cy="4136572"/>
          </a:xfrm>
          <a:prstGeom prst="rect">
            <a:avLst/>
          </a:prstGeom>
        </p:spPr>
      </p:pic>
      <p:pic>
        <p:nvPicPr>
          <p:cNvPr id="15" name="Picture 14" descr="A cartoon of a person falling down&#10;&#10;AI-generated content may be incorrect.">
            <a:extLst>
              <a:ext uri="{FF2B5EF4-FFF2-40B4-BE49-F238E27FC236}">
                <a16:creationId xmlns:a16="http://schemas.microsoft.com/office/drawing/2014/main" id="{A5FEA633-7912-6C10-8C33-922C7C35C7E3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4027715" y="1709055"/>
            <a:ext cx="4136572" cy="4136572"/>
          </a:xfrm>
          <a:prstGeom prst="rect">
            <a:avLst/>
          </a:prstGeom>
        </p:spPr>
      </p:pic>
      <p:sp>
        <p:nvSpPr>
          <p:cNvPr id="16" name="Title 13">
            <a:extLst>
              <a:ext uri="{FF2B5EF4-FFF2-40B4-BE49-F238E27FC236}">
                <a16:creationId xmlns:a16="http://schemas.microsoft.com/office/drawing/2014/main" id="{E332C773-3011-DD91-811D-B9117285CF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668" y="772964"/>
            <a:ext cx="8328565" cy="696534"/>
          </a:xfrm>
        </p:spPr>
        <p:txBody>
          <a:bodyPr>
            <a:normAutofit/>
          </a:bodyPr>
          <a:lstStyle/>
          <a:p>
            <a:r>
              <a:rPr lang="en-ZA" sz="2800" kern="100" dirty="0">
                <a:solidFill>
                  <a:srgbClr val="61223B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Death is scary… for some!</a:t>
            </a:r>
            <a:endParaRPr lang="en-GB" sz="2800" b="0" dirty="0">
              <a:solidFill>
                <a:srgbClr val="61223B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A8B694D-D2F5-1A12-7A38-D9BAD34F38F1}"/>
              </a:ext>
            </a:extLst>
          </p:cNvPr>
          <p:cNvSpPr txBox="1"/>
          <p:nvPr/>
        </p:nvSpPr>
        <p:spPr>
          <a:xfrm>
            <a:off x="210083" y="5885194"/>
            <a:ext cx="768206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4D5356"/>
                </a:solidFill>
                <a:latin typeface="Aptos" panose="020B0004020202020204" pitchFamily="34" charset="0"/>
              </a:rPr>
              <a:t>Illustrations by Jessica Irwin. See </a:t>
            </a:r>
            <a:r>
              <a:rPr lang="en-ZA" sz="1200" dirty="0">
                <a:solidFill>
                  <a:srgbClr val="4D5356"/>
                </a:solidFill>
                <a:latin typeface="Aptos" panose="020B0004020202020204" pitchFamily="34" charset="0"/>
              </a:rPr>
              <a:t>Irwin</a:t>
            </a:r>
            <a:r>
              <a:rPr lang="en-ZA" sz="1200" dirty="0">
                <a:latin typeface="Aptos" panose="020B0004020202020204" pitchFamily="34" charset="0"/>
              </a:rPr>
              <a:t>, J., Roughley, M. &amp; Smith, K. 2020. ‘To donate or not to donate? that is the question!’: an organ and body donation comic. </a:t>
            </a:r>
            <a:r>
              <a:rPr lang="en-ZA" sz="1200" i="1" dirty="0">
                <a:latin typeface="Aptos" panose="020B0004020202020204" pitchFamily="34" charset="0"/>
              </a:rPr>
              <a:t>Journal of Visual Communication in Medicine</a:t>
            </a:r>
            <a:r>
              <a:rPr lang="en-ZA" sz="1200" dirty="0">
                <a:latin typeface="Aptos" panose="020B0004020202020204" pitchFamily="34" charset="0"/>
              </a:rPr>
              <a:t>. 43(3):103–118. DOI: </a:t>
            </a:r>
            <a:r>
              <a:rPr lang="en-ZA" sz="1200" dirty="0">
                <a:latin typeface="Aptos" panose="020B0004020202020204" pitchFamily="34" charset="0"/>
                <a:hlinkClick r:id="rId7"/>
              </a:rPr>
              <a:t>10.1080/17453054.2020.1770059</a:t>
            </a:r>
            <a:r>
              <a:rPr lang="en-ZA" sz="1200" dirty="0">
                <a:latin typeface="Aptos" panose="020B0004020202020204" pitchFamily="34" charset="0"/>
              </a:rPr>
              <a:t>.</a:t>
            </a:r>
          </a:p>
          <a:p>
            <a:r>
              <a:rPr lang="en-US" sz="1200" dirty="0">
                <a:solidFill>
                  <a:srgbClr val="8B2346"/>
                </a:solidFill>
                <a:latin typeface="Aptos" panose="020B0004020202020204" pitchFamily="34" charset="0"/>
              </a:rPr>
              <a:t> </a:t>
            </a:r>
            <a:endParaRPr lang="en-US" sz="1200" u="none" strike="noStrike" baseline="0" dirty="0">
              <a:solidFill>
                <a:srgbClr val="8B2346"/>
              </a:solidFill>
              <a:latin typeface="Aptos" panose="020B00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C8CFE22-5234-6B9D-43F9-CF6637B28A7E}"/>
              </a:ext>
            </a:extLst>
          </p:cNvPr>
          <p:cNvSpPr txBox="1"/>
          <p:nvPr/>
        </p:nvSpPr>
        <p:spPr>
          <a:xfrm>
            <a:off x="8545286" y="5934833"/>
            <a:ext cx="359988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4D5356"/>
                </a:solidFill>
                <a:latin typeface="Aptos" panose="020B0004020202020204" pitchFamily="34" charset="0"/>
              </a:rPr>
              <a:t>How to Die podcast by Sean </a:t>
            </a:r>
            <a:r>
              <a:rPr lang="en-ZA" sz="1200" dirty="0">
                <a:latin typeface="Aptos" panose="020B0004020202020204" pitchFamily="34" charset="0"/>
              </a:rPr>
              <a:t>O'Connor</a:t>
            </a:r>
            <a:r>
              <a:rPr lang="en-US" sz="1200" dirty="0">
                <a:solidFill>
                  <a:srgbClr val="4D5356"/>
                </a:solidFill>
                <a:latin typeface="Aptos" panose="020B0004020202020204" pitchFamily="34" charset="0"/>
              </a:rPr>
              <a:t>, episode 18. </a:t>
            </a:r>
            <a:endParaRPr lang="en-US" sz="1200" u="none" strike="noStrike" baseline="0" dirty="0">
              <a:solidFill>
                <a:srgbClr val="8B2346"/>
              </a:solidFill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928334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1BE47C-AB43-276A-42FC-6503B22F68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5" descr="Shape, arrow&#10;&#10;Description automatically generated">
            <a:extLst>
              <a:ext uri="{FF2B5EF4-FFF2-40B4-BE49-F238E27FC236}">
                <a16:creationId xmlns:a16="http://schemas.microsoft.com/office/drawing/2014/main" id="{1F3C94F6-BEE5-269F-F4F0-C6BADF5D36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624" t="27175" r="17640" b="26900"/>
          <a:stretch/>
        </p:blipFill>
        <p:spPr>
          <a:xfrm>
            <a:off x="6988682" y="355458"/>
            <a:ext cx="1223682" cy="700871"/>
          </a:xfrm>
        </p:spPr>
      </p:pic>
      <p:pic>
        <p:nvPicPr>
          <p:cNvPr id="3" name="Picture 2" descr="A picture containing text, silhouette&#10;&#10;Description automatically generated">
            <a:extLst>
              <a:ext uri="{FF2B5EF4-FFF2-40B4-BE49-F238E27FC236}">
                <a16:creationId xmlns:a16="http://schemas.microsoft.com/office/drawing/2014/main" id="{DF4F415D-8435-1B20-06D6-016687C98A0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6102"/>
          <a:stretch/>
        </p:blipFill>
        <p:spPr>
          <a:xfrm>
            <a:off x="8404411" y="326475"/>
            <a:ext cx="634869" cy="696534"/>
          </a:xfrm>
          <a:prstGeom prst="rect">
            <a:avLst/>
          </a:prstGeom>
        </p:spPr>
      </p:pic>
      <p:pic>
        <p:nvPicPr>
          <p:cNvPr id="2050" name="Picture 2" descr="Learning from the Dead at the Body Ranch">
            <a:extLst>
              <a:ext uri="{FF2B5EF4-FFF2-40B4-BE49-F238E27FC236}">
                <a16:creationId xmlns:a16="http://schemas.microsoft.com/office/drawing/2014/main" id="{EA1D457D-A402-0B7B-A255-3047314967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3105" y="2105025"/>
            <a:ext cx="5642692" cy="3762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6D2E39C7-2506-E56C-E560-4291590D0F99}"/>
              </a:ext>
            </a:extLst>
          </p:cNvPr>
          <p:cNvGrpSpPr/>
          <p:nvPr/>
        </p:nvGrpSpPr>
        <p:grpSpPr>
          <a:xfrm>
            <a:off x="542741" y="1657089"/>
            <a:ext cx="1516882" cy="2068476"/>
            <a:chOff x="4179924" y="1998912"/>
            <a:chExt cx="2068476" cy="2820649"/>
          </a:xfrm>
        </p:grpSpPr>
        <p:pic>
          <p:nvPicPr>
            <p:cNvPr id="7" name="Picture 2" descr="Operation Identification">
              <a:extLst>
                <a:ext uri="{FF2B5EF4-FFF2-40B4-BE49-F238E27FC236}">
                  <a16:creationId xmlns:a16="http://schemas.microsoft.com/office/drawing/2014/main" id="{F7862AD1-FD87-4E4D-6ED2-26167B4B113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79924" y="1998912"/>
              <a:ext cx="2068476" cy="20684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8" descr="Logos &amp; Guidelines : Brand Guidelines : Texas State University">
              <a:extLst>
                <a:ext uri="{FF2B5EF4-FFF2-40B4-BE49-F238E27FC236}">
                  <a16:creationId xmlns:a16="http://schemas.microsoft.com/office/drawing/2014/main" id="{62EEEC29-6234-9614-8135-414BBE31362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79924" y="4067388"/>
              <a:ext cx="2068476" cy="7521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9" name="Title 13">
            <a:extLst>
              <a:ext uri="{FF2B5EF4-FFF2-40B4-BE49-F238E27FC236}">
                <a16:creationId xmlns:a16="http://schemas.microsoft.com/office/drawing/2014/main" id="{B68A50F2-D338-CAF5-E8CC-8116390F1D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668" y="677836"/>
            <a:ext cx="8328565" cy="583447"/>
          </a:xfrm>
        </p:spPr>
        <p:txBody>
          <a:bodyPr>
            <a:normAutofit/>
          </a:bodyPr>
          <a:lstStyle/>
          <a:p>
            <a:r>
              <a:rPr lang="en-GB" sz="2800" dirty="0"/>
              <a:t>Our silent teachers</a:t>
            </a:r>
          </a:p>
        </p:txBody>
      </p:sp>
      <p:pic>
        <p:nvPicPr>
          <p:cNvPr id="11" name="Picture 10" descr="A close-up of some debris&#10;&#10;AI-generated content may be incorrect.">
            <a:extLst>
              <a:ext uri="{FF2B5EF4-FFF2-40B4-BE49-F238E27FC236}">
                <a16:creationId xmlns:a16="http://schemas.microsoft.com/office/drawing/2014/main" id="{74914D89-D046-9CAB-69B8-48E3A54DE7FA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06204" y="2105025"/>
            <a:ext cx="5643564" cy="3762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011684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41F56D-C7C4-E268-D4EF-B8A5E961C0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A group of people in a cemetery&#10;&#10;AI-generated content may be incorrect.">
            <a:extLst>
              <a:ext uri="{FF2B5EF4-FFF2-40B4-BE49-F238E27FC236}">
                <a16:creationId xmlns:a16="http://schemas.microsoft.com/office/drawing/2014/main" id="{A04E1E48-489E-3D21-0536-4FDB454F2C1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3571377"/>
            <a:ext cx="5510706" cy="3673805"/>
          </a:xfrm>
          <a:prstGeom prst="rect">
            <a:avLst/>
          </a:prstGeom>
        </p:spPr>
      </p:pic>
      <p:pic>
        <p:nvPicPr>
          <p:cNvPr id="18" name="Picture 17" descr="A grave with flowers and a sign&#10;&#10;AI-generated content may be incorrect.">
            <a:extLst>
              <a:ext uri="{FF2B5EF4-FFF2-40B4-BE49-F238E27FC236}">
                <a16:creationId xmlns:a16="http://schemas.microsoft.com/office/drawing/2014/main" id="{123821E7-686B-FC44-F861-3EA4F106A25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-569329" y="2052885"/>
            <a:ext cx="3415972" cy="2277314"/>
          </a:xfrm>
          <a:prstGeom prst="rect">
            <a:avLst/>
          </a:prstGeom>
        </p:spPr>
      </p:pic>
      <p:pic>
        <p:nvPicPr>
          <p:cNvPr id="2" name="Content Placeholder 5" descr="Shape, arrow&#10;&#10;Description automatically generated">
            <a:extLst>
              <a:ext uri="{FF2B5EF4-FFF2-40B4-BE49-F238E27FC236}">
                <a16:creationId xmlns:a16="http://schemas.microsoft.com/office/drawing/2014/main" id="{982AE112-598A-6FC0-2E78-0C059D9712F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624" t="27175" r="17640" b="26900"/>
          <a:stretch/>
        </p:blipFill>
        <p:spPr>
          <a:xfrm>
            <a:off x="6988682" y="355458"/>
            <a:ext cx="1223682" cy="700871"/>
          </a:xfrm>
        </p:spPr>
      </p:pic>
      <p:pic>
        <p:nvPicPr>
          <p:cNvPr id="3" name="Picture 2" descr="A picture containing text, silhouette&#10;&#10;Description automatically generated">
            <a:extLst>
              <a:ext uri="{FF2B5EF4-FFF2-40B4-BE49-F238E27FC236}">
                <a16:creationId xmlns:a16="http://schemas.microsoft.com/office/drawing/2014/main" id="{957EFE01-CB92-60FD-AE24-D32F091E02A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6102"/>
          <a:stretch/>
        </p:blipFill>
        <p:spPr>
          <a:xfrm>
            <a:off x="8404411" y="326475"/>
            <a:ext cx="634869" cy="696534"/>
          </a:xfrm>
          <a:prstGeom prst="rect">
            <a:avLst/>
          </a:prstGeom>
        </p:spPr>
      </p:pic>
      <p:sp>
        <p:nvSpPr>
          <p:cNvPr id="9" name="Title 13">
            <a:extLst>
              <a:ext uri="{FF2B5EF4-FFF2-40B4-BE49-F238E27FC236}">
                <a16:creationId xmlns:a16="http://schemas.microsoft.com/office/drawing/2014/main" id="{657A67FB-DFDB-703A-342E-3C8EBA1BA0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668" y="677836"/>
            <a:ext cx="8328565" cy="583447"/>
          </a:xfrm>
        </p:spPr>
        <p:txBody>
          <a:bodyPr>
            <a:normAutofit/>
          </a:bodyPr>
          <a:lstStyle/>
          <a:p>
            <a:r>
              <a:rPr lang="en-GB" sz="2800" dirty="0"/>
              <a:t>Finding life in death</a:t>
            </a:r>
          </a:p>
        </p:txBody>
      </p:sp>
      <p:pic>
        <p:nvPicPr>
          <p:cNvPr id="12" name="Picture 11" descr="A tombstone with a basket of pens&#10;&#10;AI-generated content may be incorrect.">
            <a:extLst>
              <a:ext uri="{FF2B5EF4-FFF2-40B4-BE49-F238E27FC236}">
                <a16:creationId xmlns:a16="http://schemas.microsoft.com/office/drawing/2014/main" id="{8E666618-8335-3794-0B8A-3506049CEC44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4832828" y="2161434"/>
            <a:ext cx="5356881" cy="4001126"/>
          </a:xfrm>
          <a:prstGeom prst="rect">
            <a:avLst/>
          </a:prstGeom>
        </p:spPr>
      </p:pic>
      <p:pic>
        <p:nvPicPr>
          <p:cNvPr id="14" name="Picture 13" descr="A stone monument in a cemetery&#10;&#10;AI-generated content may be incorrect.">
            <a:extLst>
              <a:ext uri="{FF2B5EF4-FFF2-40B4-BE49-F238E27FC236}">
                <a16:creationId xmlns:a16="http://schemas.microsoft.com/office/drawing/2014/main" id="{978680C8-11D8-097B-FA67-30570D71B879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272" r="7828"/>
          <a:stretch>
            <a:fillRect/>
          </a:stretch>
        </p:blipFill>
        <p:spPr>
          <a:xfrm>
            <a:off x="9157531" y="1483557"/>
            <a:ext cx="3129751" cy="5356881"/>
          </a:xfrm>
          <a:prstGeom prst="rect">
            <a:avLst/>
          </a:prstGeom>
        </p:spPr>
      </p:pic>
      <p:pic>
        <p:nvPicPr>
          <p:cNvPr id="16" name="Picture 15" descr="People at a cemetery&#10;&#10;AI-generated content may be incorrect.">
            <a:extLst>
              <a:ext uri="{FF2B5EF4-FFF2-40B4-BE49-F238E27FC236}">
                <a16:creationId xmlns:a16="http://schemas.microsoft.com/office/drawing/2014/main" id="{EE79130B-7F23-B727-1D0D-12DB1C358D12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77315" y="1483557"/>
            <a:ext cx="3597708" cy="2398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070996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>
            <a:extLst>
              <a:ext uri="{FF2B5EF4-FFF2-40B4-BE49-F238E27FC236}">
                <a16:creationId xmlns:a16="http://schemas.microsoft.com/office/drawing/2014/main" id="{F828646F-6000-B440-A8BF-4673DE5AA2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668" y="660741"/>
            <a:ext cx="8328565" cy="644994"/>
          </a:xfrm>
        </p:spPr>
        <p:txBody>
          <a:bodyPr>
            <a:normAutofit/>
          </a:bodyPr>
          <a:lstStyle/>
          <a:p>
            <a:r>
              <a:rPr lang="en-GB" sz="2800" dirty="0"/>
              <a:t>REFERENCES </a:t>
            </a:r>
          </a:p>
        </p:txBody>
      </p:sp>
      <p:pic>
        <p:nvPicPr>
          <p:cNvPr id="19" name="Content Placeholder 5" descr="Shape, arrow&#10;&#10;Description automatically generated">
            <a:extLst>
              <a:ext uri="{FF2B5EF4-FFF2-40B4-BE49-F238E27FC236}">
                <a16:creationId xmlns:a16="http://schemas.microsoft.com/office/drawing/2014/main" id="{3C6C2D5C-1017-30FA-53A5-6E7563AFE1A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624" t="27175" r="17640" b="26900"/>
          <a:stretch/>
        </p:blipFill>
        <p:spPr>
          <a:xfrm>
            <a:off x="6988682" y="355458"/>
            <a:ext cx="1223682" cy="700871"/>
          </a:xfrm>
        </p:spPr>
      </p:pic>
      <p:pic>
        <p:nvPicPr>
          <p:cNvPr id="21" name="Picture 20" descr="A picture containing text, silhouette&#10;&#10;Description automatically generated">
            <a:extLst>
              <a:ext uri="{FF2B5EF4-FFF2-40B4-BE49-F238E27FC236}">
                <a16:creationId xmlns:a16="http://schemas.microsoft.com/office/drawing/2014/main" id="{D81F06CF-44A2-DC97-6228-20FC110D18F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6102"/>
          <a:stretch/>
        </p:blipFill>
        <p:spPr>
          <a:xfrm>
            <a:off x="8404411" y="326475"/>
            <a:ext cx="634869" cy="69653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2048850-E7DB-AC7F-8988-8C9E500B2AB0}"/>
              </a:ext>
            </a:extLst>
          </p:cNvPr>
          <p:cNvSpPr txBox="1"/>
          <p:nvPr/>
        </p:nvSpPr>
        <p:spPr>
          <a:xfrm>
            <a:off x="518668" y="1446575"/>
            <a:ext cx="5882132" cy="52696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indent="-228600">
              <a:lnSpc>
                <a:spcPct val="107000"/>
              </a:lnSpc>
              <a:buFont typeface="+mj-lt"/>
              <a:buAutoNum type="arabicPeriod"/>
            </a:pPr>
            <a:r>
              <a:rPr lang="en-ZA" sz="1000" b="1" kern="100" dirty="0">
                <a:solidFill>
                  <a:srgbClr val="000000"/>
                </a:solidFill>
                <a:latin typeface="Aptos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Buti</a:t>
            </a:r>
            <a:r>
              <a:rPr lang="en-ZA" sz="1000" kern="100" dirty="0">
                <a:solidFill>
                  <a:srgbClr val="000000"/>
                </a:solidFill>
                <a:latin typeface="Aptos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L, </a:t>
            </a:r>
            <a:r>
              <a:rPr lang="en-ZA" sz="1000" b="1" kern="100" dirty="0" err="1">
                <a:solidFill>
                  <a:srgbClr val="000000"/>
                </a:solidFill>
                <a:latin typeface="Aptos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Gruppioni</a:t>
            </a:r>
            <a:r>
              <a:rPr lang="en-ZA" sz="1000" kern="100" dirty="0">
                <a:solidFill>
                  <a:srgbClr val="000000"/>
                </a:solidFill>
                <a:latin typeface="Aptos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G, </a:t>
            </a:r>
            <a:r>
              <a:rPr lang="en-ZA" sz="1000" b="1" kern="100" dirty="0" err="1">
                <a:solidFill>
                  <a:srgbClr val="000000"/>
                </a:solidFill>
                <a:latin typeface="Aptos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Benazzi</a:t>
            </a:r>
            <a:r>
              <a:rPr lang="en-ZA" sz="1000" kern="100" dirty="0">
                <a:solidFill>
                  <a:srgbClr val="000000"/>
                </a:solidFill>
                <a:latin typeface="Aptos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S. 2015. Facial Reconstruction of Famous Historical Figures: Between Science and Art. In </a:t>
            </a:r>
            <a:r>
              <a:rPr lang="en-ZA" sz="1000" i="1" kern="100" dirty="0">
                <a:solidFill>
                  <a:srgbClr val="000000"/>
                </a:solidFill>
                <a:latin typeface="Aptos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Studies in Forensic </a:t>
            </a:r>
            <a:r>
              <a:rPr lang="en-ZA" sz="1000" i="1" kern="100" dirty="0" err="1">
                <a:solidFill>
                  <a:srgbClr val="000000"/>
                </a:solidFill>
                <a:latin typeface="Aptos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Biohistory</a:t>
            </a:r>
            <a:r>
              <a:rPr lang="en-ZA" sz="1000" i="1" kern="100" dirty="0">
                <a:solidFill>
                  <a:srgbClr val="000000"/>
                </a:solidFill>
                <a:latin typeface="Aptos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Anthropological Perspectives </a:t>
            </a:r>
            <a:r>
              <a:rPr lang="en-ZA" sz="1000" kern="100" dirty="0">
                <a:solidFill>
                  <a:srgbClr val="000000"/>
                </a:solidFill>
                <a:latin typeface="Aptos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edited by C </a:t>
            </a:r>
            <a:r>
              <a:rPr lang="en-ZA" sz="1000" kern="100" dirty="0" err="1">
                <a:solidFill>
                  <a:srgbClr val="000000"/>
                </a:solidFill>
                <a:latin typeface="Aptos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Stojanowski</a:t>
            </a:r>
            <a:r>
              <a:rPr lang="en-ZA" sz="1000" kern="100" dirty="0">
                <a:solidFill>
                  <a:srgbClr val="000000"/>
                </a:solidFill>
                <a:latin typeface="Aptos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and WN Duncan. Cambridge: Cambridge University Press.</a:t>
            </a:r>
          </a:p>
          <a:p>
            <a:pPr marL="228600" indent="-228600">
              <a:lnSpc>
                <a:spcPct val="107000"/>
              </a:lnSpc>
              <a:buFont typeface="+mj-lt"/>
              <a:buAutoNum type="arabicPeriod"/>
            </a:pPr>
            <a:endParaRPr lang="en-GB" sz="1000" kern="100" dirty="0">
              <a:solidFill>
                <a:srgbClr val="000000"/>
              </a:solidFill>
              <a:latin typeface="Aptos" panose="020B00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" indent="-228600">
              <a:lnSpc>
                <a:spcPct val="107000"/>
              </a:lnSpc>
              <a:buFont typeface="+mj-lt"/>
              <a:buAutoNum type="arabicPeriod"/>
            </a:pPr>
            <a:r>
              <a:rPr lang="en-US" sz="1000" b="1" dirty="0">
                <a:solidFill>
                  <a:srgbClr val="000000"/>
                </a:solidFill>
                <a:latin typeface="Aptos" panose="020B0004020202020204" pitchFamily="34" charset="0"/>
              </a:rPr>
              <a:t>D</a:t>
            </a:r>
            <a:r>
              <a:rPr lang="en-US" sz="1000" b="1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el Pilar Blanco</a:t>
            </a:r>
            <a:r>
              <a:rPr lang="en-US" sz="100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 M and</a:t>
            </a:r>
            <a:r>
              <a:rPr lang="en-US" sz="1000" b="1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 </a:t>
            </a:r>
            <a:r>
              <a:rPr lang="en-US" sz="1000" b="1" dirty="0" err="1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Peeren</a:t>
            </a:r>
            <a:r>
              <a:rPr lang="en-US" sz="100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 E. 2013. </a:t>
            </a:r>
            <a:r>
              <a:rPr lang="en-US" sz="1000" i="1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The </a:t>
            </a:r>
            <a:r>
              <a:rPr lang="en-US" sz="1000" i="1" dirty="0" err="1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spectralities</a:t>
            </a:r>
            <a:r>
              <a:rPr lang="en-US" sz="1000" i="1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 reader: ghosts and haunting in contemporary cultural theory</a:t>
            </a:r>
            <a:r>
              <a:rPr lang="en-US" sz="100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. New York/London: Bloomsbury Publishing USA.</a:t>
            </a:r>
          </a:p>
          <a:p>
            <a:pPr marL="228600" indent="-228600">
              <a:lnSpc>
                <a:spcPct val="107000"/>
              </a:lnSpc>
              <a:buFont typeface="+mj-lt"/>
              <a:buAutoNum type="arabicPeriod"/>
            </a:pPr>
            <a:endParaRPr lang="en-GB" sz="1000" kern="100" dirty="0">
              <a:solidFill>
                <a:srgbClr val="000000"/>
              </a:solidFill>
              <a:latin typeface="Aptos" panose="020B00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" indent="-228600">
              <a:lnSpc>
                <a:spcPct val="107000"/>
              </a:lnSpc>
              <a:buFont typeface="+mj-lt"/>
              <a:buAutoNum type="arabicPeriod"/>
            </a:pPr>
            <a:r>
              <a:rPr lang="nb-NO" sz="1000" b="1" kern="100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Gibbon</a:t>
            </a:r>
            <a:r>
              <a:rPr lang="nb-NO" sz="1000" kern="100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VE, </a:t>
            </a:r>
            <a:r>
              <a:rPr lang="nb-NO" sz="1000" b="1" kern="100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Feris</a:t>
            </a:r>
            <a:r>
              <a:rPr lang="nb-NO" sz="1000" kern="100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L</a:t>
            </a:r>
            <a:r>
              <a:rPr lang="nb-NO" sz="1000" b="1" kern="100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Gretzinger </a:t>
            </a:r>
            <a:r>
              <a:rPr lang="nb-NO" sz="1000" kern="100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J, </a:t>
            </a:r>
            <a:r>
              <a:rPr lang="nb-NO" sz="1000" b="1" kern="100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Smith</a:t>
            </a:r>
            <a:r>
              <a:rPr lang="nb-NO" sz="1000" kern="100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K, </a:t>
            </a:r>
            <a:r>
              <a:rPr lang="nb-NO" sz="1000" b="1" kern="100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Hall</a:t>
            </a:r>
            <a:r>
              <a:rPr lang="nb-NO" sz="1000" kern="100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</a:t>
            </a:r>
            <a:r>
              <a:rPr lang="nb-NO" sz="1000" b="1" kern="100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Penn </a:t>
            </a:r>
            <a:r>
              <a:rPr lang="nb-NO" sz="1000" kern="100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</a:t>
            </a:r>
            <a:r>
              <a:rPr lang="nb-NO" sz="1000" i="1" kern="100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et al</a:t>
            </a:r>
            <a:r>
              <a:rPr lang="nb-NO" sz="1000" kern="100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ZA" sz="1000" kern="100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2023</a:t>
            </a:r>
            <a:r>
              <a:rPr lang="en-ZA" sz="1000" kern="100" dirty="0">
                <a:solidFill>
                  <a:srgbClr val="000000"/>
                </a:solidFill>
                <a:latin typeface="Aptos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en-ZA" sz="1000" kern="100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Confronting historical legacies of biological anthropology in South Africa—Restitution, redress and community-</a:t>
            </a:r>
            <a:r>
              <a:rPr lang="en-ZA" sz="1000" kern="100" dirty="0" err="1">
                <a:solidFill>
                  <a:srgbClr val="000000"/>
                </a:solidFill>
                <a:effectLst/>
                <a:latin typeface="Aptos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centered</a:t>
            </a:r>
            <a:r>
              <a:rPr lang="en-ZA" sz="1000" kern="100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science: The Sutherland Nine. </a:t>
            </a:r>
            <a:r>
              <a:rPr lang="en-ZA" sz="1000" i="1" kern="100" dirty="0" err="1">
                <a:solidFill>
                  <a:srgbClr val="000000"/>
                </a:solidFill>
                <a:effectLst/>
                <a:latin typeface="Aptos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PLoS</a:t>
            </a:r>
            <a:r>
              <a:rPr lang="en-ZA" sz="1000" i="1" kern="100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ONE </a:t>
            </a:r>
            <a:r>
              <a:rPr lang="en-ZA" sz="1000" kern="100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18(5): e0284785. </a:t>
            </a:r>
            <a:r>
              <a:rPr lang="en-ZA" sz="1000" u="sng" kern="100" dirty="0">
                <a:solidFill>
                  <a:srgbClr val="61223B"/>
                </a:solidFill>
                <a:effectLst/>
                <a:latin typeface="Aptos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https://doi.org/10.1371/journal.pone.0284785</a:t>
            </a:r>
            <a:endParaRPr lang="en-ZA" sz="1000" u="sng" kern="100" dirty="0">
              <a:solidFill>
                <a:srgbClr val="61223B"/>
              </a:solidFill>
              <a:effectLst/>
              <a:latin typeface="Aptos" panose="020B00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" indent="-228600">
              <a:lnSpc>
                <a:spcPct val="107000"/>
              </a:lnSpc>
              <a:buFont typeface="+mj-lt"/>
              <a:buAutoNum type="arabicPeriod"/>
            </a:pPr>
            <a:endParaRPr lang="en-ZA" sz="1000" u="sng" kern="100" dirty="0">
              <a:solidFill>
                <a:srgbClr val="000000"/>
              </a:solidFill>
              <a:latin typeface="Aptos" panose="020B00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" indent="-228600">
              <a:buFont typeface="+mj-lt"/>
              <a:buAutoNum type="arabicPeriod"/>
            </a:pPr>
            <a:r>
              <a:rPr lang="en-US" sz="1000" b="1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Gordon</a:t>
            </a:r>
            <a:r>
              <a:rPr lang="en-US" sz="100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 A.F. 2008. </a:t>
            </a:r>
            <a:r>
              <a:rPr lang="en-US" sz="1000" i="1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Ghostly Matters: Haunting and the Sociological Imagination</a:t>
            </a:r>
            <a:r>
              <a:rPr lang="en-US" sz="100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. London: University of Minnesota Press.</a:t>
            </a:r>
          </a:p>
          <a:p>
            <a:pPr marL="228600" indent="-228600">
              <a:lnSpc>
                <a:spcPct val="107000"/>
              </a:lnSpc>
              <a:buFont typeface="+mj-lt"/>
              <a:buAutoNum type="arabicPeriod"/>
            </a:pPr>
            <a:endParaRPr lang="en-ZA" sz="1000" u="sng" kern="100" dirty="0">
              <a:solidFill>
                <a:srgbClr val="000000"/>
              </a:solidFill>
              <a:latin typeface="Aptos" panose="020B00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" indent="-228600">
              <a:buFont typeface="+mj-lt"/>
              <a:buAutoNum type="arabicPeriod"/>
            </a:pPr>
            <a:r>
              <a:rPr lang="en-ZA" sz="1000" b="1" kern="100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Hartman S. </a:t>
            </a:r>
            <a:r>
              <a:rPr lang="en-ZA" sz="1000" kern="100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2008. Venus in Two Acts</a:t>
            </a:r>
            <a:r>
              <a:rPr lang="en-US" sz="1000" b="0" i="0" dirty="0">
                <a:solidFill>
                  <a:srgbClr val="222222"/>
                </a:solidFill>
                <a:effectLst/>
                <a:latin typeface="Aptos" panose="020B0004020202020204" pitchFamily="34" charset="0"/>
              </a:rPr>
              <a:t>. </a:t>
            </a:r>
            <a:r>
              <a:rPr lang="en-US" sz="1000" b="0" i="1" dirty="0">
                <a:solidFill>
                  <a:srgbClr val="222222"/>
                </a:solidFill>
                <a:effectLst/>
                <a:latin typeface="Aptos" panose="020B0004020202020204" pitchFamily="34" charset="0"/>
              </a:rPr>
              <a:t>Small Axe: A Caribbean Journal of Criticism</a:t>
            </a:r>
            <a:r>
              <a:rPr lang="en-US" sz="1000" b="0" i="0" dirty="0">
                <a:solidFill>
                  <a:srgbClr val="222222"/>
                </a:solidFill>
                <a:effectLst/>
                <a:latin typeface="Aptos" panose="020B0004020202020204" pitchFamily="34" charset="0"/>
              </a:rPr>
              <a:t>, </a:t>
            </a:r>
            <a:r>
              <a:rPr lang="en-US" sz="1000" b="0" i="1" dirty="0">
                <a:solidFill>
                  <a:srgbClr val="222222"/>
                </a:solidFill>
                <a:effectLst/>
                <a:latin typeface="Aptos" panose="020B0004020202020204" pitchFamily="34" charset="0"/>
              </a:rPr>
              <a:t>12</a:t>
            </a:r>
            <a:r>
              <a:rPr lang="en-US" sz="1000" b="0" i="0" dirty="0">
                <a:solidFill>
                  <a:srgbClr val="222222"/>
                </a:solidFill>
                <a:effectLst/>
                <a:latin typeface="Aptos" panose="020B0004020202020204" pitchFamily="34" charset="0"/>
              </a:rPr>
              <a:t>(2), pp.1-14.</a:t>
            </a:r>
          </a:p>
          <a:p>
            <a:pPr marL="228600" indent="-228600">
              <a:buFont typeface="+mj-lt"/>
              <a:buAutoNum type="arabicPeriod"/>
            </a:pPr>
            <a:endParaRPr lang="en-ZA" sz="1000" b="1" i="0" kern="100" dirty="0">
              <a:solidFill>
                <a:srgbClr val="000000"/>
              </a:solidFill>
              <a:latin typeface="Aptos" panose="020B0004020202020204" pitchFamily="34" charset="0"/>
              <a:cs typeface="Calibri" panose="020F0502020204030204" pitchFamily="34" charset="0"/>
            </a:endParaRPr>
          </a:p>
          <a:p>
            <a:pPr marL="228600" indent="-228600">
              <a:buFont typeface="+mj-lt"/>
              <a:buAutoNum type="arabicPeriod"/>
            </a:pPr>
            <a:r>
              <a:rPr lang="en-ZA" sz="1000" b="1" kern="100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Houlton</a:t>
            </a:r>
            <a:r>
              <a:rPr lang="en-ZA" sz="1000" b="1" kern="100" dirty="0">
                <a:solidFill>
                  <a:srgbClr val="000000"/>
                </a:solidFill>
                <a:latin typeface="Aptos" panose="020B00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ZA" sz="1000" kern="100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TMR, and </a:t>
            </a:r>
            <a:r>
              <a:rPr lang="en-ZA" sz="1000" b="1" kern="100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Billings</a:t>
            </a:r>
            <a:r>
              <a:rPr lang="en-ZA" sz="1000" kern="100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BK. 2017. Blood, Sweat and Plaster Casts: Reviewing the History, Composition, and Scientific Value of the Raymond A. Dart Collection of African Life and Death Masks. </a:t>
            </a:r>
            <a:r>
              <a:rPr lang="en-ZA" sz="1000" i="1" kern="100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HOMO</a:t>
            </a:r>
            <a:r>
              <a:rPr lang="en-ZA" sz="1000" kern="100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68, no. 5: 362–77.</a:t>
            </a:r>
            <a:endParaRPr lang="en-GB" sz="1000" kern="100" dirty="0">
              <a:solidFill>
                <a:srgbClr val="000000"/>
              </a:solidFill>
              <a:effectLst/>
              <a:latin typeface="Aptos" panose="020B00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" indent="-228600">
              <a:buFont typeface="+mj-lt"/>
              <a:buAutoNum type="arabicPeriod"/>
            </a:pPr>
            <a:endParaRPr lang="en-ZA" sz="1000" kern="100" dirty="0">
              <a:solidFill>
                <a:srgbClr val="000000"/>
              </a:solidFill>
              <a:latin typeface="Aptos" panose="020B000402020202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28600" indent="-228600">
              <a:lnSpc>
                <a:spcPct val="107000"/>
              </a:lnSpc>
              <a:buFont typeface="+mj-lt"/>
              <a:buAutoNum type="arabicPeriod"/>
            </a:pPr>
            <a:r>
              <a:rPr lang="en-ZA" sz="1000" b="1" kern="100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Roughley</a:t>
            </a:r>
            <a:r>
              <a:rPr lang="en-ZA" sz="1000" kern="100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M and </a:t>
            </a:r>
            <a:r>
              <a:rPr lang="en-ZA" sz="1000" b="1" kern="100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Wilkinson </a:t>
            </a:r>
            <a:r>
              <a:rPr lang="en-ZA" sz="1000" kern="100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C. 2019. The Affordances of 3D and 4D Digital Technologies for Computerized Facial Depiction. In </a:t>
            </a:r>
            <a:r>
              <a:rPr lang="en-ZA" sz="1000" i="1" kern="100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Biomedical Visualisation </a:t>
            </a:r>
            <a:r>
              <a:rPr lang="en-ZA" sz="1000" kern="100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vol. 2, edited by Paul M. Rea. Cham: Springer International Publishing. </a:t>
            </a:r>
            <a:r>
              <a:rPr lang="en-ZA" sz="1000" u="sng" kern="100" dirty="0">
                <a:solidFill>
                  <a:srgbClr val="61223B"/>
                </a:solidFill>
                <a:effectLst/>
                <a:latin typeface="Aptos" panose="020B000402020202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https://doi.org/10.1007/978-3-030-14227-8_7</a:t>
            </a:r>
            <a:r>
              <a:rPr lang="en-ZA" sz="1000" kern="100" dirty="0">
                <a:solidFill>
                  <a:srgbClr val="61223B"/>
                </a:solidFill>
                <a:effectLst/>
                <a:latin typeface="Aptos" panose="020B00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228600" indent="-228600">
              <a:lnSpc>
                <a:spcPct val="107000"/>
              </a:lnSpc>
              <a:buFont typeface="+mj-lt"/>
              <a:buAutoNum type="arabicPeriod"/>
            </a:pPr>
            <a:endParaRPr lang="en-ZA" sz="1000" kern="100" dirty="0">
              <a:solidFill>
                <a:srgbClr val="61223B"/>
              </a:solidFill>
              <a:effectLst/>
              <a:latin typeface="Aptos" panose="020B000402020202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28600" indent="-228600">
              <a:lnSpc>
                <a:spcPct val="107000"/>
              </a:lnSpc>
              <a:buFont typeface="+mj-lt"/>
              <a:buAutoNum type="arabicPeriod"/>
            </a:pPr>
            <a:r>
              <a:rPr lang="en-ZA" sz="1000" b="1" kern="100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Roughley</a:t>
            </a:r>
            <a:r>
              <a:rPr lang="en-ZA" sz="1000" b="1" kern="100" dirty="0">
                <a:solidFill>
                  <a:srgbClr val="000000"/>
                </a:solidFill>
                <a:latin typeface="Aptos" panose="020B00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ZA" sz="1000" kern="100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M, and </a:t>
            </a:r>
            <a:r>
              <a:rPr lang="en-ZA" sz="1000" b="1" kern="100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Ching Y</a:t>
            </a:r>
            <a:r>
              <a:rPr lang="en-ZA" sz="1000" b="1" kern="100" dirty="0">
                <a:solidFill>
                  <a:srgbClr val="000000"/>
                </a:solidFill>
                <a:latin typeface="Aptos" panose="020B00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ui </a:t>
            </a:r>
            <a:r>
              <a:rPr lang="en-ZA" sz="1000" kern="100" dirty="0">
                <a:solidFill>
                  <a:srgbClr val="000000"/>
                </a:solidFill>
                <a:latin typeface="Aptos" panose="020B00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JL. 2022.</a:t>
            </a:r>
            <a:r>
              <a:rPr lang="en-ZA" sz="1000" kern="100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Digital 2D, 2.5D and 3D Methods for Adding Photo-Realistic Textures to 3D Facial Depictions of People from the Past. In </a:t>
            </a:r>
            <a:r>
              <a:rPr lang="en-ZA" sz="1000" i="1" kern="100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Biomedical Visualisation</a:t>
            </a:r>
            <a:r>
              <a:rPr lang="en-ZA" sz="1000" i="1" kern="100" dirty="0">
                <a:solidFill>
                  <a:srgbClr val="000000"/>
                </a:solidFill>
                <a:latin typeface="Aptos" panose="020B00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ZA" sz="1000" kern="100" dirty="0">
                <a:solidFill>
                  <a:srgbClr val="000000"/>
                </a:solidFill>
                <a:latin typeface="Aptos" panose="020B00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vol.11</a:t>
            </a:r>
            <a:r>
              <a:rPr lang="en-ZA" sz="1000" kern="100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edited by Paul M. Rea</a:t>
            </a:r>
            <a:r>
              <a:rPr lang="en-ZA" sz="1000" kern="100" dirty="0">
                <a:solidFill>
                  <a:srgbClr val="000000"/>
                </a:solidFill>
                <a:latin typeface="Aptos" panose="020B00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ZA" sz="1000" kern="100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Cham: Springer International Publishing</a:t>
            </a:r>
            <a:r>
              <a:rPr lang="en-ZA" sz="1000" kern="100" dirty="0">
                <a:solidFill>
                  <a:srgbClr val="000000"/>
                </a:solidFill>
                <a:latin typeface="Aptos" panose="020B00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ZA" sz="1000" u="sng" kern="100" dirty="0">
                <a:solidFill>
                  <a:srgbClr val="61223B"/>
                </a:solidFill>
                <a:effectLst/>
                <a:latin typeface="Aptos" panose="020B000402020202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https://doi.org/10.1007/978-3-030-87779-8_11</a:t>
            </a:r>
            <a:r>
              <a:rPr lang="en-ZA" sz="1000" kern="100" dirty="0">
                <a:solidFill>
                  <a:srgbClr val="61223B"/>
                </a:solidFill>
                <a:effectLst/>
                <a:latin typeface="Aptos" panose="020B00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en-ZA" sz="1000" kern="100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</a:p>
          <a:p>
            <a:pPr marL="228600" indent="-228600">
              <a:lnSpc>
                <a:spcPct val="107000"/>
              </a:lnSpc>
              <a:buFont typeface="+mj-lt"/>
              <a:buAutoNum type="arabicPeriod"/>
            </a:pPr>
            <a:endParaRPr lang="en-ZA" sz="1000" kern="100" dirty="0">
              <a:solidFill>
                <a:srgbClr val="000000"/>
              </a:solidFill>
              <a:effectLst/>
              <a:latin typeface="Aptos" panose="020B000402020202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28600" indent="-228600">
              <a:lnSpc>
                <a:spcPct val="107000"/>
              </a:lnSpc>
              <a:buFont typeface="+mj-lt"/>
              <a:buAutoNum type="arabicPeriod"/>
            </a:pPr>
            <a:r>
              <a:rPr lang="en-ZA" sz="1000" b="1" kern="100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Schramm</a:t>
            </a:r>
            <a:r>
              <a:rPr lang="en-ZA" sz="1000" kern="100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K. 2020. Stuck in the Tearoom: Facial Reconstruction and </a:t>
            </a:r>
            <a:r>
              <a:rPr lang="en-ZA" sz="1000" kern="100" dirty="0" err="1">
                <a:solidFill>
                  <a:srgbClr val="000000"/>
                </a:solidFill>
                <a:effectLst/>
                <a:latin typeface="Aptos" panose="020B00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Postapartheid</a:t>
            </a:r>
            <a:r>
              <a:rPr lang="en-ZA" sz="1000" kern="100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Headache. </a:t>
            </a:r>
            <a:r>
              <a:rPr lang="en-ZA" sz="1000" i="1" kern="100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American Anthropologist</a:t>
            </a:r>
            <a:r>
              <a:rPr lang="en-ZA" sz="1000" kern="100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(Special Section) 122, no. 2: 1–14. </a:t>
            </a:r>
            <a:r>
              <a:rPr lang="en-ZA" sz="1000" u="sng" kern="100" dirty="0">
                <a:solidFill>
                  <a:srgbClr val="61223B"/>
                </a:solidFill>
                <a:effectLst/>
                <a:latin typeface="Aptos" panose="020B000402020202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https://doi.org/10.1111.aman.13384</a:t>
            </a:r>
            <a:r>
              <a:rPr lang="en-ZA" sz="1000" kern="100" dirty="0">
                <a:solidFill>
                  <a:srgbClr val="61223B"/>
                </a:solidFill>
                <a:effectLst/>
                <a:latin typeface="Aptos" panose="020B00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228600" indent="-228600">
              <a:lnSpc>
                <a:spcPct val="107000"/>
              </a:lnSpc>
              <a:buFont typeface="+mj-lt"/>
              <a:buAutoNum type="arabicPeriod"/>
            </a:pPr>
            <a:endParaRPr lang="en-GB" sz="1000" kern="100" dirty="0">
              <a:solidFill>
                <a:srgbClr val="000000"/>
              </a:solidFill>
              <a:effectLst/>
              <a:latin typeface="Aptos" panose="020B00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AFB9E26-10E5-CB76-6C28-5905262F9B29}"/>
              </a:ext>
            </a:extLst>
          </p:cNvPr>
          <p:cNvSpPr txBox="1"/>
          <p:nvPr/>
        </p:nvSpPr>
        <p:spPr>
          <a:xfrm>
            <a:off x="6761408" y="1328292"/>
            <a:ext cx="5138118" cy="53558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indent="-228600">
              <a:lnSpc>
                <a:spcPct val="107000"/>
              </a:lnSpc>
              <a:buFont typeface="+mj-lt"/>
              <a:buAutoNum type="arabicPeriod" startAt="11"/>
            </a:pPr>
            <a:endParaRPr lang="en-ZA" sz="1000" kern="100" dirty="0">
              <a:solidFill>
                <a:srgbClr val="000000"/>
              </a:solidFill>
              <a:effectLst/>
              <a:latin typeface="Aptos" panose="020B000402020202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28600" indent="-228600">
              <a:lnSpc>
                <a:spcPct val="107000"/>
              </a:lnSpc>
              <a:buFont typeface="+mj-lt"/>
              <a:buAutoNum type="arabicPeriod" startAt="10"/>
            </a:pPr>
            <a:r>
              <a:rPr lang="en-ZA" sz="1000" b="1" kern="100" dirty="0">
                <a:solidFill>
                  <a:srgbClr val="000000"/>
                </a:solidFill>
                <a:latin typeface="Aptos" panose="020B00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Shepherd</a:t>
            </a:r>
            <a:r>
              <a:rPr lang="en-ZA" sz="1000" kern="100" dirty="0">
                <a:solidFill>
                  <a:srgbClr val="000000"/>
                </a:solidFill>
                <a:latin typeface="Aptos" panose="020B00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N. </a:t>
            </a:r>
            <a:r>
              <a:rPr lang="en-US" sz="1000" b="0" i="0" dirty="0">
                <a:solidFill>
                  <a:srgbClr val="222222"/>
                </a:solidFill>
                <a:effectLst/>
                <a:latin typeface="Aptos" panose="020B0004020202020204" pitchFamily="34" charset="0"/>
              </a:rPr>
              <a:t>2007. Archaeology dreaming: post-apartheid urban imaginaries and the bones of the Prestwich Street dead. </a:t>
            </a:r>
            <a:r>
              <a:rPr lang="en-US" sz="1000" b="0" i="1" dirty="0">
                <a:solidFill>
                  <a:srgbClr val="222222"/>
                </a:solidFill>
                <a:effectLst/>
                <a:latin typeface="Aptos" panose="020B0004020202020204" pitchFamily="34" charset="0"/>
              </a:rPr>
              <a:t>Journal of social archaeology</a:t>
            </a:r>
            <a:r>
              <a:rPr lang="en-US" sz="1000" b="0" i="0" dirty="0">
                <a:solidFill>
                  <a:srgbClr val="222222"/>
                </a:solidFill>
                <a:effectLst/>
                <a:latin typeface="Aptos" panose="020B0004020202020204" pitchFamily="34" charset="0"/>
              </a:rPr>
              <a:t>, </a:t>
            </a:r>
            <a:r>
              <a:rPr lang="en-US" sz="1000" b="0" i="1" dirty="0">
                <a:solidFill>
                  <a:srgbClr val="222222"/>
                </a:solidFill>
                <a:effectLst/>
                <a:latin typeface="Aptos" panose="020B0004020202020204" pitchFamily="34" charset="0"/>
              </a:rPr>
              <a:t>7</a:t>
            </a:r>
            <a:r>
              <a:rPr lang="en-US" sz="1000" b="0" i="0" dirty="0">
                <a:solidFill>
                  <a:srgbClr val="222222"/>
                </a:solidFill>
                <a:effectLst/>
                <a:latin typeface="Aptos" panose="020B0004020202020204" pitchFamily="34" charset="0"/>
              </a:rPr>
              <a:t>(1), pp.3-28.</a:t>
            </a:r>
          </a:p>
          <a:p>
            <a:pPr marL="228600" indent="-228600">
              <a:lnSpc>
                <a:spcPct val="107000"/>
              </a:lnSpc>
              <a:buFont typeface="+mj-lt"/>
              <a:buAutoNum type="arabicPeriod" startAt="10"/>
            </a:pPr>
            <a:endParaRPr lang="en-ZA" sz="1000" kern="100" dirty="0">
              <a:solidFill>
                <a:srgbClr val="000000"/>
              </a:solidFill>
              <a:effectLst/>
              <a:latin typeface="Aptos" panose="020B000402020202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28600" indent="-228600">
              <a:lnSpc>
                <a:spcPct val="107000"/>
              </a:lnSpc>
              <a:buFont typeface="+mj-lt"/>
              <a:buAutoNum type="arabicPeriod" startAt="10"/>
            </a:pPr>
            <a:r>
              <a:rPr lang="en-ZA" sz="1000" b="1" kern="100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Smith</a:t>
            </a:r>
            <a:r>
              <a:rPr lang="en-ZA" sz="1000" kern="100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K, Roughley M, Harris</a:t>
            </a:r>
            <a:r>
              <a:rPr lang="en-ZA" sz="1000" kern="100" dirty="0">
                <a:solidFill>
                  <a:srgbClr val="000000"/>
                </a:solidFill>
                <a:latin typeface="Aptos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S,</a:t>
            </a:r>
            <a:r>
              <a:rPr lang="en-ZA" sz="1000" kern="100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Wilkinson C, and Palmer, E. 2020</a:t>
            </a:r>
            <a:r>
              <a:rPr lang="en-ZA" sz="1000" kern="100" dirty="0">
                <a:solidFill>
                  <a:srgbClr val="000000"/>
                </a:solidFill>
                <a:latin typeface="Aptos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en-ZA" sz="1000" kern="100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From Ta-Kesh to Ta-Kush: The Affordances of Digital, Haptic Visualisation for Heritage Accessibility. </a:t>
            </a:r>
            <a:r>
              <a:rPr lang="en-ZA" sz="1000" i="1" kern="100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Digital Applications in Archaeology and Cultural Heritage</a:t>
            </a:r>
            <a:r>
              <a:rPr lang="en-ZA" sz="1000" kern="100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19: e00159. </a:t>
            </a:r>
            <a:r>
              <a:rPr lang="en-ZA" sz="1000" u="sng" kern="100" dirty="0">
                <a:solidFill>
                  <a:srgbClr val="61223B"/>
                </a:solidFill>
                <a:effectLst/>
                <a:latin typeface="Aptos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https://doi.org/10.1016/j.daach.2020.e00159</a:t>
            </a:r>
            <a:r>
              <a:rPr lang="en-ZA" sz="1000" kern="100" dirty="0">
                <a:solidFill>
                  <a:srgbClr val="61223B"/>
                </a:solidFill>
                <a:effectLst/>
                <a:latin typeface="Aptos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GB" sz="1000" kern="100" dirty="0">
              <a:solidFill>
                <a:srgbClr val="61223B"/>
              </a:solidFill>
              <a:effectLst/>
              <a:latin typeface="Aptos" panose="020B00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" indent="-228600">
              <a:lnSpc>
                <a:spcPct val="107000"/>
              </a:lnSpc>
              <a:buFont typeface="+mj-lt"/>
              <a:buAutoNum type="arabicPeriod" startAt="10"/>
            </a:pPr>
            <a:endParaRPr lang="en-GB" sz="1000" kern="100" dirty="0">
              <a:solidFill>
                <a:srgbClr val="000000"/>
              </a:solidFill>
              <a:effectLst/>
              <a:latin typeface="Aptos" panose="020B00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" indent="-228600">
              <a:lnSpc>
                <a:spcPct val="107000"/>
              </a:lnSpc>
              <a:buFont typeface="+mj-lt"/>
              <a:buAutoNum type="arabicPeriod" startAt="10"/>
            </a:pPr>
            <a:r>
              <a:rPr lang="en-ZA" sz="1000" b="1" kern="100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Smith</a:t>
            </a:r>
            <a:r>
              <a:rPr lang="en-ZA" sz="1000" kern="100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K. 2018</a:t>
            </a:r>
            <a:r>
              <a:rPr lang="en-ZA" sz="1000" kern="100" dirty="0">
                <a:solidFill>
                  <a:srgbClr val="000000"/>
                </a:solidFill>
                <a:latin typeface="Aptos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en-ZA" sz="1000" kern="100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Portraits, Likenesses, Composites? Facial Difference in Forensic Art. In </a:t>
            </a:r>
            <a:r>
              <a:rPr lang="en-ZA" sz="1000" i="1" kern="100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Approaches to Facial Difference: Past and Present</a:t>
            </a:r>
            <a:r>
              <a:rPr lang="en-ZA" sz="1000" kern="100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edited by Patricia Skinner and Emily Cock. London: Bloomsbury</a:t>
            </a:r>
          </a:p>
          <a:p>
            <a:pPr marL="228600" indent="-228600">
              <a:lnSpc>
                <a:spcPct val="107000"/>
              </a:lnSpc>
              <a:buFont typeface="+mj-lt"/>
              <a:buAutoNum type="arabicPeriod" startAt="10"/>
            </a:pPr>
            <a:endParaRPr lang="en-ZA" sz="1000" kern="100" dirty="0">
              <a:solidFill>
                <a:srgbClr val="000000"/>
              </a:solidFill>
              <a:effectLst/>
              <a:latin typeface="Aptos" panose="020B00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" indent="-228600">
              <a:lnSpc>
                <a:spcPct val="107000"/>
              </a:lnSpc>
              <a:buFont typeface="+mj-lt"/>
              <a:buAutoNum type="arabicPeriod" startAt="10"/>
            </a:pPr>
            <a:r>
              <a:rPr lang="en-ZA" sz="1000" b="1" kern="100" dirty="0">
                <a:solidFill>
                  <a:srgbClr val="000000"/>
                </a:solidFill>
                <a:latin typeface="Aptos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Smith</a:t>
            </a:r>
            <a:r>
              <a:rPr lang="en-ZA" sz="1000" kern="100" dirty="0">
                <a:solidFill>
                  <a:srgbClr val="000000"/>
                </a:solidFill>
                <a:latin typeface="Aptos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K. and </a:t>
            </a:r>
            <a:r>
              <a:rPr lang="en-ZA" sz="1000" b="1" kern="100" dirty="0">
                <a:solidFill>
                  <a:srgbClr val="000000"/>
                </a:solidFill>
                <a:latin typeface="Aptos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Wilkinson</a:t>
            </a:r>
            <a:r>
              <a:rPr lang="en-ZA" sz="1000" kern="100" dirty="0">
                <a:solidFill>
                  <a:srgbClr val="000000"/>
                </a:solidFill>
                <a:latin typeface="Aptos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C. </a:t>
            </a:r>
            <a:r>
              <a:rPr lang="en-US" sz="1000" kern="100" dirty="0">
                <a:solidFill>
                  <a:srgbClr val="000000"/>
                </a:solidFill>
                <a:latin typeface="Aptos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How art and technology helped bring faces of the dead to life, in</a:t>
            </a:r>
            <a:r>
              <a:rPr lang="en-ZA" sz="1000" kern="100" dirty="0">
                <a:solidFill>
                  <a:srgbClr val="000000"/>
                </a:solidFill>
                <a:latin typeface="Aptos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ZA" sz="1000" i="1" kern="100" dirty="0">
                <a:solidFill>
                  <a:srgbClr val="61223B"/>
                </a:solidFill>
                <a:latin typeface="Aptos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The Conversation</a:t>
            </a:r>
            <a:r>
              <a:rPr lang="en-ZA" sz="1000" kern="100" dirty="0">
                <a:solidFill>
                  <a:srgbClr val="61223B"/>
                </a:solidFill>
                <a:latin typeface="Aptos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2 December 2019. </a:t>
            </a:r>
            <a:endParaRPr lang="en-GB" sz="1000" kern="100" dirty="0">
              <a:solidFill>
                <a:srgbClr val="61223B"/>
              </a:solidFill>
              <a:effectLst/>
              <a:latin typeface="Aptos" panose="020B00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" indent="-228600">
              <a:lnSpc>
                <a:spcPct val="107000"/>
              </a:lnSpc>
              <a:buFont typeface="+mj-lt"/>
              <a:buAutoNum type="arabicPeriod" startAt="10"/>
            </a:pPr>
            <a:endParaRPr lang="en-ZA" sz="1000" u="sng" kern="100" dirty="0">
              <a:solidFill>
                <a:srgbClr val="000000"/>
              </a:solidFill>
              <a:latin typeface="Aptos" panose="020B00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" indent="-228600">
              <a:lnSpc>
                <a:spcPct val="107000"/>
              </a:lnSpc>
              <a:buFont typeface="+mj-lt"/>
              <a:buAutoNum type="arabicPeriod" startAt="10"/>
            </a:pPr>
            <a:r>
              <a:rPr lang="en-US" sz="1000" b="1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Smith</a:t>
            </a:r>
            <a:r>
              <a:rPr lang="en-US" sz="100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 K and </a:t>
            </a:r>
            <a:r>
              <a:rPr lang="en-US" sz="1000" b="1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Wilkinson</a:t>
            </a:r>
            <a:r>
              <a:rPr lang="en-US" sz="100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 C. 2024. The Doppelgänger effect? A comparative study of forensic facial depiction methods. </a:t>
            </a:r>
            <a:r>
              <a:rPr lang="en-US" sz="1000" i="1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Forensic Science International</a:t>
            </a:r>
            <a:r>
              <a:rPr lang="en-US" sz="100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. 356:111935. DOI: </a:t>
            </a:r>
            <a:r>
              <a:rPr lang="en-US" sz="1000" dirty="0">
                <a:solidFill>
                  <a:srgbClr val="000000"/>
                </a:solidFill>
                <a:effectLst/>
                <a:latin typeface="Aptos" panose="020B0004020202020204" pitchFamily="34" charset="0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10.1016/j.forsciint.2024.111935</a:t>
            </a:r>
            <a:r>
              <a:rPr lang="en-US" sz="100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.</a:t>
            </a:r>
          </a:p>
          <a:p>
            <a:pPr marL="228600" indent="-228600">
              <a:lnSpc>
                <a:spcPct val="107000"/>
              </a:lnSpc>
              <a:buFont typeface="+mj-lt"/>
              <a:buAutoNum type="arabicPeriod" startAt="10"/>
            </a:pPr>
            <a:endParaRPr lang="en-ZA" sz="1000" u="sng" kern="100" dirty="0">
              <a:solidFill>
                <a:srgbClr val="000000"/>
              </a:solidFill>
              <a:latin typeface="Aptos" panose="020B00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" indent="-228600">
              <a:lnSpc>
                <a:spcPct val="107000"/>
              </a:lnSpc>
              <a:buFont typeface="+mj-lt"/>
              <a:buAutoNum type="arabicPeriod" startAt="10"/>
            </a:pPr>
            <a:r>
              <a:rPr lang="en-US" sz="1000" b="1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Sofaer</a:t>
            </a:r>
            <a:r>
              <a:rPr lang="en-US" sz="100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 J. 2012. Touching the body: The living and the dead in </a:t>
            </a:r>
            <a:r>
              <a:rPr lang="en-US" sz="1000" dirty="0" err="1">
                <a:solidFill>
                  <a:srgbClr val="000000"/>
                </a:solidFill>
                <a:latin typeface="Aptos" panose="020B0004020202020204" pitchFamily="34" charset="0"/>
              </a:rPr>
              <a:t>o</a:t>
            </a:r>
            <a:r>
              <a:rPr lang="en-US" sz="1000" dirty="0" err="1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steoarchaeology</a:t>
            </a:r>
            <a:r>
              <a:rPr lang="en-US" sz="100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 and the performance art of Marina </a:t>
            </a:r>
            <a:r>
              <a:rPr lang="en-US" sz="1000" dirty="0" err="1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Abramović</a:t>
            </a:r>
            <a:r>
              <a:rPr lang="en-US" sz="100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. </a:t>
            </a:r>
            <a:r>
              <a:rPr lang="en-US" sz="1000" i="1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Norwegian Archaeological Review</a:t>
            </a:r>
            <a:r>
              <a:rPr lang="en-US" sz="100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. 45(2):135–150.</a:t>
            </a:r>
          </a:p>
          <a:p>
            <a:pPr marL="228600" indent="-228600">
              <a:lnSpc>
                <a:spcPct val="107000"/>
              </a:lnSpc>
              <a:buFont typeface="+mj-lt"/>
              <a:buAutoNum type="arabicPeriod" startAt="10"/>
            </a:pPr>
            <a:endParaRPr lang="en-ZA" sz="1000" u="sng" kern="100" dirty="0">
              <a:solidFill>
                <a:srgbClr val="000000"/>
              </a:solidFill>
              <a:latin typeface="Aptos" panose="020B00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" indent="-228600">
              <a:lnSpc>
                <a:spcPct val="107000"/>
              </a:lnSpc>
              <a:buFont typeface="+mj-lt"/>
              <a:buAutoNum type="arabicPeriod" startAt="10"/>
            </a:pPr>
            <a:r>
              <a:rPr lang="en-ZA" sz="1000" b="1" kern="100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Wilkinson</a:t>
            </a:r>
            <a:r>
              <a:rPr lang="en-ZA" sz="1000" kern="100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C. 2020</a:t>
            </a:r>
            <a:r>
              <a:rPr lang="en-ZA" sz="1000" kern="100" dirty="0">
                <a:solidFill>
                  <a:srgbClr val="000000"/>
                </a:solidFill>
                <a:latin typeface="Aptos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en-ZA" sz="1000" kern="100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Cognitive Bias and Facial Depiction from Skeletal Remains. </a:t>
            </a:r>
            <a:r>
              <a:rPr lang="en-ZA" sz="1000" i="1" kern="100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Bioarchaeology International </a:t>
            </a:r>
            <a:r>
              <a:rPr lang="en-ZA" sz="1000" kern="100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4, no. 1. </a:t>
            </a:r>
            <a:r>
              <a:rPr lang="en-ZA" sz="1000" u="sng" kern="100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http://dx.doi.org.ez.sun.ac.za/10.5744/bi.2020.1001</a:t>
            </a:r>
            <a:r>
              <a:rPr lang="en-ZA" sz="1000" kern="100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 </a:t>
            </a:r>
          </a:p>
          <a:p>
            <a:pPr marL="228600" indent="-228600">
              <a:lnSpc>
                <a:spcPct val="107000"/>
              </a:lnSpc>
              <a:buFont typeface="+mj-lt"/>
              <a:buAutoNum type="arabicPeriod" startAt="10"/>
            </a:pPr>
            <a:endParaRPr lang="en-ZA" sz="1000" kern="100" dirty="0">
              <a:solidFill>
                <a:srgbClr val="000000"/>
              </a:solidFill>
              <a:effectLst/>
              <a:latin typeface="Aptos" panose="020B00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" indent="-228600">
              <a:lnSpc>
                <a:spcPct val="107000"/>
              </a:lnSpc>
              <a:buFont typeface="+mj-lt"/>
              <a:buAutoNum type="arabicPeriod" startAt="10"/>
            </a:pPr>
            <a:r>
              <a:rPr lang="en-US" sz="1000" b="1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Wilkinson</a:t>
            </a:r>
            <a:r>
              <a:rPr lang="en-US" sz="100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, C., </a:t>
            </a:r>
            <a:r>
              <a:rPr lang="en-US" sz="1000" b="1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Mackenzie</a:t>
            </a:r>
            <a:r>
              <a:rPr lang="en-US" sz="100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, S. &amp; </a:t>
            </a:r>
            <a:r>
              <a:rPr lang="en-US" sz="1000" b="1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Smith</a:t>
            </a:r>
            <a:r>
              <a:rPr lang="en-US" sz="100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, K. 2019. Faces of Merseyside: Exploring Cognitive Bias through Facial Averages. </a:t>
            </a:r>
            <a:r>
              <a:rPr lang="en-US" sz="1000" i="1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Leonardo</a:t>
            </a:r>
            <a:r>
              <a:rPr lang="en-US" sz="100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. 53(5):498–503. DOI: </a:t>
            </a:r>
            <a:r>
              <a:rPr lang="en-US" sz="1000" dirty="0">
                <a:solidFill>
                  <a:srgbClr val="61223B"/>
                </a:solidFill>
                <a:effectLst/>
                <a:latin typeface="Aptos" panose="020B0004020202020204" pitchFamily="34" charset="0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10.1162/leon_a_01747</a:t>
            </a:r>
            <a:r>
              <a:rPr lang="en-US" sz="1000" dirty="0">
                <a:solidFill>
                  <a:srgbClr val="61223B"/>
                </a:solidFill>
                <a:effectLst/>
                <a:latin typeface="Aptos" panose="020B0004020202020204" pitchFamily="34" charset="0"/>
              </a:rPr>
              <a:t>.</a:t>
            </a:r>
          </a:p>
          <a:p>
            <a:pPr marL="228600" indent="-228600">
              <a:lnSpc>
                <a:spcPct val="107000"/>
              </a:lnSpc>
              <a:buFont typeface="+mj-lt"/>
              <a:buAutoNum type="arabicPeriod" startAt="10"/>
            </a:pPr>
            <a:endParaRPr lang="en-GB" sz="1000" kern="100" dirty="0">
              <a:solidFill>
                <a:srgbClr val="000000"/>
              </a:solidFill>
              <a:effectLst/>
              <a:latin typeface="Aptos" panose="020B00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23307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Apple Working on 3D Holographic Projection Displays - Patently Apple">
            <a:extLst>
              <a:ext uri="{FF2B5EF4-FFF2-40B4-BE49-F238E27FC236}">
                <a16:creationId xmlns:a16="http://schemas.microsoft.com/office/drawing/2014/main" id="{13BB8A69-DA6D-EE6C-C2DB-87ED0264AA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08741" y="4933890"/>
            <a:ext cx="4930320" cy="1487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itle 13">
            <a:extLst>
              <a:ext uri="{FF2B5EF4-FFF2-40B4-BE49-F238E27FC236}">
                <a16:creationId xmlns:a16="http://schemas.microsoft.com/office/drawing/2014/main" id="{F828646F-6000-B440-A8BF-4673DE5AA2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668" y="660741"/>
            <a:ext cx="8328565" cy="696534"/>
          </a:xfrm>
        </p:spPr>
        <p:txBody>
          <a:bodyPr>
            <a:normAutofit/>
          </a:bodyPr>
          <a:lstStyle/>
          <a:p>
            <a:r>
              <a:rPr lang="en-ZA" sz="2800" kern="100" dirty="0">
                <a:solidFill>
                  <a:srgbClr val="461A2B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The forensic imaginary</a:t>
            </a:r>
            <a:endParaRPr lang="en-GB" sz="2800" b="0" dirty="0"/>
          </a:p>
        </p:txBody>
      </p:sp>
      <p:pic>
        <p:nvPicPr>
          <p:cNvPr id="7" name="Content Placeholder 5" descr="Shape, arrow&#10;&#10;Description automatically generated">
            <a:extLst>
              <a:ext uri="{FF2B5EF4-FFF2-40B4-BE49-F238E27FC236}">
                <a16:creationId xmlns:a16="http://schemas.microsoft.com/office/drawing/2014/main" id="{1CFF4111-56F5-62CB-FBCD-D7FB0280DDB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624" t="27175" r="17640" b="26900"/>
          <a:stretch/>
        </p:blipFill>
        <p:spPr>
          <a:xfrm>
            <a:off x="6988682" y="355458"/>
            <a:ext cx="1223682" cy="700871"/>
          </a:xfrm>
        </p:spPr>
      </p:pic>
      <p:pic>
        <p:nvPicPr>
          <p:cNvPr id="8" name="Picture 7" descr="A picture containing text, silhouette&#10;&#10;Description automatically generated">
            <a:extLst>
              <a:ext uri="{FF2B5EF4-FFF2-40B4-BE49-F238E27FC236}">
                <a16:creationId xmlns:a16="http://schemas.microsoft.com/office/drawing/2014/main" id="{9A86CA99-82F4-E4DD-F51E-B4DCE48E215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6102"/>
          <a:stretch/>
        </p:blipFill>
        <p:spPr>
          <a:xfrm>
            <a:off x="8404411" y="326475"/>
            <a:ext cx="634869" cy="696534"/>
          </a:xfrm>
          <a:prstGeom prst="rect">
            <a:avLst/>
          </a:prstGeom>
        </p:spPr>
      </p:pic>
      <p:pic>
        <p:nvPicPr>
          <p:cNvPr id="2" name="Picture 1" descr="bones_wallpaper_1280x1024_6.jpg">
            <a:extLst>
              <a:ext uri="{FF2B5EF4-FFF2-40B4-BE49-F238E27FC236}">
                <a16:creationId xmlns:a16="http://schemas.microsoft.com/office/drawing/2014/main" id="{AE0DC4D8-9E01-6F11-5E1D-6E8C5901782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0634" y="3215689"/>
            <a:ext cx="2501162" cy="2000929"/>
          </a:xfrm>
          <a:prstGeom prst="rect">
            <a:avLst/>
          </a:prstGeom>
        </p:spPr>
      </p:pic>
      <p:pic>
        <p:nvPicPr>
          <p:cNvPr id="3" name="Picture 2" descr="csi-crime-scene-investigation-tv-series-show.jpg">
            <a:extLst>
              <a:ext uri="{FF2B5EF4-FFF2-40B4-BE49-F238E27FC236}">
                <a16:creationId xmlns:a16="http://schemas.microsoft.com/office/drawing/2014/main" id="{B2215493-313E-14FB-FB91-7563CD725338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95722" y="1524727"/>
            <a:ext cx="2675925" cy="1672452"/>
          </a:xfrm>
          <a:prstGeom prst="rect">
            <a:avLst/>
          </a:prstGeom>
        </p:spPr>
      </p:pic>
      <p:pic>
        <p:nvPicPr>
          <p:cNvPr id="6" name="Picture 4" descr="The MacGyver Project: #125: The Secret of Parker House">
            <a:extLst>
              <a:ext uri="{FF2B5EF4-FFF2-40B4-BE49-F238E27FC236}">
                <a16:creationId xmlns:a16="http://schemas.microsoft.com/office/drawing/2014/main" id="{7EA3EF6E-F200-F947-1468-5FC0F93F1B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65514" y="3332673"/>
            <a:ext cx="1581048" cy="1249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MacGyver&quot; The Secret of Parker House (TV Episode 1988) - IMDb">
            <a:extLst>
              <a:ext uri="{FF2B5EF4-FFF2-40B4-BE49-F238E27FC236}">
                <a16:creationId xmlns:a16="http://schemas.microsoft.com/office/drawing/2014/main" id="{28D51BDD-3735-798E-B8FD-004B77D502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0266" y="2892534"/>
            <a:ext cx="1566748" cy="1198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 descr="Martin Cruz Smith: Gorky Park | Past Offences: Classic crime, thrillers and  mystery book reviews">
            <a:extLst>
              <a:ext uri="{FF2B5EF4-FFF2-40B4-BE49-F238E27FC236}">
                <a16:creationId xmlns:a16="http://schemas.microsoft.com/office/drawing/2014/main" id="{946BD52B-B2D2-2B5D-7F75-40757B9C6B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6169" y="4651874"/>
            <a:ext cx="1043045" cy="1671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Image gallery for &quot;Gorky Park (1983)&quot; - Filmaffinity">
            <a:extLst>
              <a:ext uri="{FF2B5EF4-FFF2-40B4-BE49-F238E27FC236}">
                <a16:creationId xmlns:a16="http://schemas.microsoft.com/office/drawing/2014/main" id="{36C32FBF-88BD-391A-3B36-B7BEB4D11B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12233" y="4635682"/>
            <a:ext cx="1183489" cy="1688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0" descr="Cozi TV - Tune into Quincy, M.E. on Cozi TV right now for the pilot episode  &quot;Go Fight City Hall... To The Death&quot;. | Facebook">
            <a:extLst>
              <a:ext uri="{FF2B5EF4-FFF2-40B4-BE49-F238E27FC236}">
                <a16:creationId xmlns:a16="http://schemas.microsoft.com/office/drawing/2014/main" id="{0EF53B29-7980-09D5-89D5-2F90499E14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6169" y="1524726"/>
            <a:ext cx="2226268" cy="1246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The Bone Woman A Forensic Anthropologist's Search for Truth in Rwanda,  Bosnia, Croatia and Kosovo">
            <a:extLst>
              <a:ext uri="{FF2B5EF4-FFF2-40B4-BE49-F238E27FC236}">
                <a16:creationId xmlns:a16="http://schemas.microsoft.com/office/drawing/2014/main" id="{C7D2B2FE-20C9-C115-C257-BAB8DD12FC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20954" y="1853327"/>
            <a:ext cx="1354004" cy="1942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Witnesses from the Grave: The Stories Bones Tell by Christopher Joyce |  Goodreads">
            <a:extLst>
              <a:ext uri="{FF2B5EF4-FFF2-40B4-BE49-F238E27FC236}">
                <a16:creationId xmlns:a16="http://schemas.microsoft.com/office/drawing/2014/main" id="{CFD060CC-2A14-9B9B-8353-6A5CE89C41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64611" y="1654183"/>
            <a:ext cx="1984261" cy="3055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Missing &amp; murdered - A personal adventure in forensic anthropology  (Paperback)">
            <a:extLst>
              <a:ext uri="{FF2B5EF4-FFF2-40B4-BE49-F238E27FC236}">
                <a16:creationId xmlns:a16="http://schemas.microsoft.com/office/drawing/2014/main" id="{5C472D2D-45BF-6A13-DC0A-A00A74DF2E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808551" y="1877351"/>
            <a:ext cx="1226071" cy="1877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Sue Black">
            <a:extLst>
              <a:ext uri="{FF2B5EF4-FFF2-40B4-BE49-F238E27FC236}">
                <a16:creationId xmlns:a16="http://schemas.microsoft.com/office/drawing/2014/main" id="{EDFBFD25-5B3F-D6CE-A823-9210AC87DB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803063" y="4087844"/>
            <a:ext cx="1226071" cy="1909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Teasing Secrets from the Dead by Emily Craig, Ph.D.: 9781400049233 |  PenguinRandomHouse.com: Books">
            <a:extLst>
              <a:ext uri="{FF2B5EF4-FFF2-40B4-BE49-F238E27FC236}">
                <a16:creationId xmlns:a16="http://schemas.microsoft.com/office/drawing/2014/main" id="{1DEE9CF0-0242-7D85-92E7-8269974C65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361475" y="1860996"/>
            <a:ext cx="1260559" cy="1942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The Bone Lady (Hardcover) | Blue Cypress Books">
            <a:extLst>
              <a:ext uri="{FF2B5EF4-FFF2-40B4-BE49-F238E27FC236}">
                <a16:creationId xmlns:a16="http://schemas.microsoft.com/office/drawing/2014/main" id="{D4584327-D3A2-6E16-1DC9-5B41CCD2EA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46590" y="4115169"/>
            <a:ext cx="1312275" cy="1835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Beyond the Body Farm: A Legendary Bone Detective Explores Murders,  Mysteries, and the Revolution in Forensic Science by Bill Bass, Jon  Jefferson, Paperback | Barnes &amp; Noble®">
            <a:extLst>
              <a:ext uri="{FF2B5EF4-FFF2-40B4-BE49-F238E27FC236}">
                <a16:creationId xmlns:a16="http://schemas.microsoft.com/office/drawing/2014/main" id="{0316A446-79C7-B856-E62C-4BC501DE54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368824" y="4080242"/>
            <a:ext cx="1226071" cy="1870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70582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02C078-9D39-4A73-3B49-7E9A4302AF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>
            <a:extLst>
              <a:ext uri="{FF2B5EF4-FFF2-40B4-BE49-F238E27FC236}">
                <a16:creationId xmlns:a16="http://schemas.microsoft.com/office/drawing/2014/main" id="{9C55522B-31FA-4660-2AAB-D090CE6D3A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668" y="660741"/>
            <a:ext cx="8328565" cy="644994"/>
          </a:xfrm>
        </p:spPr>
        <p:txBody>
          <a:bodyPr/>
          <a:lstStyle/>
          <a:p>
            <a:r>
              <a:rPr lang="en-GB" dirty="0"/>
              <a:t>THE PRACADEMIC </a:t>
            </a:r>
            <a:r>
              <a:rPr lang="en-GB" sz="2000" b="0" dirty="0"/>
              <a:t>(Posner, 2009)</a:t>
            </a:r>
            <a:endParaRPr lang="en-GB" b="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34702D0-251F-A141-F09E-29F77845794D}"/>
              </a:ext>
            </a:extLst>
          </p:cNvPr>
          <p:cNvSpPr txBox="1"/>
          <p:nvPr/>
        </p:nvSpPr>
        <p:spPr>
          <a:xfrm>
            <a:off x="426170" y="4833793"/>
            <a:ext cx="11339660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8B2346"/>
                </a:solidFill>
                <a:latin typeface="Aptos" panose="020B0004020202020204" pitchFamily="34" charset="0"/>
              </a:rPr>
              <a:t>Pracademics contribute to </a:t>
            </a:r>
            <a:r>
              <a:rPr lang="en-US" sz="2000" b="1" dirty="0">
                <a:solidFill>
                  <a:srgbClr val="8B2346"/>
                </a:solidFill>
                <a:latin typeface="Aptos" panose="020B0004020202020204" pitchFamily="34" charset="0"/>
              </a:rPr>
              <a:t>h</a:t>
            </a:r>
            <a:r>
              <a:rPr lang="en-US" sz="2000" b="1" i="0" u="none" strike="noStrike" baseline="0" dirty="0">
                <a:solidFill>
                  <a:srgbClr val="8B2346"/>
                </a:solidFill>
                <a:latin typeface="Aptos" panose="020B0004020202020204" pitchFamily="34" charset="0"/>
              </a:rPr>
              <a:t>igher social welfare </a:t>
            </a:r>
            <a:r>
              <a:rPr lang="en-US" sz="2000" i="0" u="none" strike="noStrike" baseline="0" dirty="0">
                <a:solidFill>
                  <a:srgbClr val="8B2346"/>
                </a:solidFill>
                <a:latin typeface="Aptos" panose="020B0004020202020204" pitchFamily="34" charset="0"/>
              </a:rPr>
              <a:t>through </a:t>
            </a:r>
            <a:r>
              <a:rPr lang="en-US" sz="2000" b="1" i="0" u="none" strike="noStrike" baseline="0" dirty="0">
                <a:solidFill>
                  <a:srgbClr val="8B2346"/>
                </a:solidFill>
                <a:latin typeface="Aptos" panose="020B0004020202020204" pitchFamily="34" charset="0"/>
              </a:rPr>
              <a:t>mediating explicit and tacit knowledge </a:t>
            </a:r>
            <a:r>
              <a:rPr lang="en-US" sz="2000" i="0" u="none" strike="noStrike" baseline="0" dirty="0">
                <a:solidFill>
                  <a:srgbClr val="8B2346"/>
                </a:solidFill>
                <a:latin typeface="Aptos" panose="020B0004020202020204" pitchFamily="34" charset="0"/>
              </a:rPr>
              <a:t>via a </a:t>
            </a:r>
            <a:r>
              <a:rPr lang="en-US" sz="2000" b="1" i="0" u="none" strike="noStrike" baseline="0" dirty="0">
                <a:solidFill>
                  <a:srgbClr val="8B2346"/>
                </a:solidFill>
                <a:latin typeface="Aptos" panose="020B0004020202020204" pitchFamily="34" charset="0"/>
              </a:rPr>
              <a:t>network model </a:t>
            </a:r>
            <a:r>
              <a:rPr lang="en-US" sz="2000" i="0" u="none" strike="noStrike" baseline="0" dirty="0">
                <a:solidFill>
                  <a:srgbClr val="8B2346"/>
                </a:solidFill>
                <a:latin typeface="Aptos" panose="020B0004020202020204" pitchFamily="34" charset="0"/>
              </a:rPr>
              <a:t>informed by the Japanese concept of </a:t>
            </a:r>
            <a:r>
              <a:rPr lang="en-US" sz="2000" i="1" u="none" strike="noStrike" baseline="0" dirty="0" err="1">
                <a:solidFill>
                  <a:srgbClr val="8B2346"/>
                </a:solidFill>
                <a:latin typeface="Aptos" panose="020B0004020202020204" pitchFamily="34" charset="0"/>
              </a:rPr>
              <a:t>ba</a:t>
            </a:r>
            <a:r>
              <a:rPr lang="en-US" sz="2000" i="1" u="none" strike="noStrike" baseline="0" dirty="0">
                <a:solidFill>
                  <a:srgbClr val="8B2346"/>
                </a:solidFill>
                <a:latin typeface="Aptos" panose="020B0004020202020204" pitchFamily="34" charset="0"/>
              </a:rPr>
              <a:t> </a:t>
            </a:r>
            <a:r>
              <a:rPr lang="en-US" sz="2000" dirty="0">
                <a:solidFill>
                  <a:srgbClr val="8B2346"/>
                </a:solidFill>
                <a:latin typeface="Aptos" panose="020B0004020202020204" pitchFamily="34" charset="0"/>
              </a:rPr>
              <a:t>(</a:t>
            </a:r>
            <a:r>
              <a:rPr lang="en-US" sz="2000" i="0" u="none" strike="noStrike" baseline="0" dirty="0">
                <a:solidFill>
                  <a:srgbClr val="8B2346"/>
                </a:solidFill>
                <a:latin typeface="Aptos" panose="020B0004020202020204" pitchFamily="34" charset="0"/>
              </a:rPr>
              <a:t>how knowledge is produced </a:t>
            </a:r>
            <a:r>
              <a:rPr lang="en-US" sz="2000" i="1" u="none" strike="noStrike" baseline="0" dirty="0">
                <a:solidFill>
                  <a:srgbClr val="8B2346"/>
                </a:solidFill>
                <a:latin typeface="Aptos" panose="020B0004020202020204" pitchFamily="34" charset="0"/>
              </a:rPr>
              <a:t>relative </a:t>
            </a:r>
            <a:r>
              <a:rPr lang="en-US" sz="2000" i="0" u="none" strike="noStrike" baseline="0" dirty="0">
                <a:solidFill>
                  <a:srgbClr val="8B2346"/>
                </a:solidFill>
                <a:latin typeface="Aptos" panose="020B0004020202020204" pitchFamily="34" charset="0"/>
              </a:rPr>
              <a:t>to sites of work)</a:t>
            </a:r>
          </a:p>
          <a:p>
            <a:endParaRPr lang="en-US" sz="2000" dirty="0">
              <a:solidFill>
                <a:srgbClr val="8B2346"/>
              </a:solidFill>
              <a:latin typeface="Aptos" panose="020B0004020202020204" pitchFamily="34" charset="0"/>
            </a:endParaRPr>
          </a:p>
          <a:p>
            <a:r>
              <a:rPr lang="en-US" sz="2000" b="1" u="none" strike="noStrike" baseline="0" dirty="0">
                <a:solidFill>
                  <a:srgbClr val="8B2346"/>
                </a:solidFill>
                <a:latin typeface="Aptos" panose="020B0004020202020204" pitchFamily="34" charset="0"/>
              </a:rPr>
              <a:t>TRANSDISCIPLINARY RESEARCH INVOLVES THE END-USER IN THE DESIGN AND THE PROCESS!</a:t>
            </a:r>
          </a:p>
        </p:txBody>
      </p:sp>
      <p:pic>
        <p:nvPicPr>
          <p:cNvPr id="12" name="Picture 4">
            <a:extLst>
              <a:ext uri="{FF2B5EF4-FFF2-40B4-BE49-F238E27FC236}">
                <a16:creationId xmlns:a16="http://schemas.microsoft.com/office/drawing/2014/main" id="{70D919C8-34EE-9A97-93A3-2FC1DC123B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664623" y="1698407"/>
            <a:ext cx="1101207" cy="1168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4F66590-55A4-8075-7C66-5A2EB896C437}"/>
              </a:ext>
            </a:extLst>
          </p:cNvPr>
          <p:cNvSpPr txBox="1"/>
          <p:nvPr/>
        </p:nvSpPr>
        <p:spPr>
          <a:xfrm>
            <a:off x="426170" y="1523594"/>
            <a:ext cx="10346807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000" b="1" dirty="0">
                <a:solidFill>
                  <a:srgbClr val="000000"/>
                </a:solidFill>
                <a:latin typeface="Aptos" panose="020B0004020202020204" pitchFamily="34" charset="0"/>
              </a:rPr>
              <a:t>CHARACTERISTICS OF AN EFFECTIVE PRACADEMIC</a:t>
            </a:r>
          </a:p>
          <a:p>
            <a:pPr algn="l"/>
            <a:endParaRPr lang="en-US" sz="2000" b="1" dirty="0">
              <a:solidFill>
                <a:srgbClr val="000000"/>
              </a:solidFill>
              <a:latin typeface="Aptos" panose="020B0004020202020204" pitchFamily="34" charset="0"/>
            </a:endParaRP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  <a:latin typeface="Aptos" panose="020B0004020202020204" pitchFamily="34" charset="0"/>
              </a:rPr>
              <a:t>F</a:t>
            </a:r>
            <a:r>
              <a:rPr lang="en-US" sz="2000" b="0" i="0" u="none" strike="noStrike" baseline="0" dirty="0">
                <a:solidFill>
                  <a:srgbClr val="000000"/>
                </a:solidFill>
                <a:latin typeface="Aptos" panose="020B0004020202020204" pitchFamily="34" charset="0"/>
              </a:rPr>
              <a:t>amiliar with </a:t>
            </a:r>
            <a:r>
              <a:rPr lang="en-US" sz="2000" b="1" i="0" u="none" strike="noStrike" baseline="0" dirty="0">
                <a:solidFill>
                  <a:srgbClr val="000000"/>
                </a:solidFill>
                <a:latin typeface="Aptos" panose="020B0004020202020204" pitchFamily="34" charset="0"/>
              </a:rPr>
              <a:t>addressing multiple audiences </a:t>
            </a:r>
            <a:r>
              <a:rPr lang="en-US" sz="2000" b="0" i="0" u="none" strike="noStrike" baseline="0" dirty="0">
                <a:solidFill>
                  <a:srgbClr val="000000"/>
                </a:solidFill>
                <a:latin typeface="Aptos" panose="020B0004020202020204" pitchFamily="34" charset="0"/>
              </a:rPr>
              <a:t>with different interests and communication styles  - “boundary-spanners”</a:t>
            </a:r>
          </a:p>
          <a:p>
            <a:pPr lvl="1"/>
            <a:endParaRPr lang="en-US" sz="2000" b="0" i="0" u="none" strike="noStrike" baseline="0" dirty="0">
              <a:solidFill>
                <a:srgbClr val="000000"/>
              </a:solidFill>
              <a:latin typeface="Aptos" panose="020B0004020202020204" pitchFamily="34" charset="0"/>
            </a:endParaRP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2000" b="0" i="0" u="none" strike="noStrike" baseline="0" dirty="0">
                <a:solidFill>
                  <a:srgbClr val="000000"/>
                </a:solidFill>
                <a:latin typeface="Aptos" panose="020B0004020202020204" pitchFamily="34" charset="0"/>
              </a:rPr>
              <a:t>Have </a:t>
            </a:r>
            <a:r>
              <a:rPr lang="en-US" sz="2000" b="1" i="0" u="none" strike="noStrike" baseline="0" dirty="0">
                <a:solidFill>
                  <a:srgbClr val="000000"/>
                </a:solidFill>
                <a:latin typeface="Aptos" panose="020B0004020202020204" pitchFamily="34" charset="0"/>
              </a:rPr>
              <a:t>unique skills </a:t>
            </a:r>
            <a:r>
              <a:rPr lang="en-US" sz="2000" b="0" i="0" u="none" strike="noStrike" baseline="0" dirty="0">
                <a:solidFill>
                  <a:srgbClr val="000000"/>
                </a:solidFill>
                <a:latin typeface="Aptos" panose="020B0004020202020204" pitchFamily="34" charset="0"/>
              </a:rPr>
              <a:t>which enable communication across linguistic, social and cultural contexts i.e. mediation, interpretation, </a:t>
            </a:r>
            <a:r>
              <a:rPr lang="en-US" sz="2000" b="1" i="0" u="none" strike="noStrike" baseline="0" dirty="0">
                <a:solidFill>
                  <a:srgbClr val="000000"/>
                </a:solidFill>
                <a:latin typeface="Aptos" panose="020B0004020202020204" pitchFamily="34" charset="0"/>
              </a:rPr>
              <a:t>translation of knowledge across contexts </a:t>
            </a:r>
            <a:r>
              <a:rPr lang="en-US" sz="2000" b="0" i="0" u="none" strike="noStrike" baseline="0" dirty="0">
                <a:solidFill>
                  <a:srgbClr val="000000"/>
                </a:solidFill>
                <a:latin typeface="Aptos" panose="020B0004020202020204" pitchFamily="34" charset="0"/>
              </a:rPr>
              <a:t>e.g. art and science, or research and community 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endParaRPr lang="en-US" sz="2000" b="0" i="0" u="none" strike="noStrike" baseline="0" dirty="0">
              <a:solidFill>
                <a:srgbClr val="000000"/>
              </a:solidFill>
              <a:latin typeface="Aptos" panose="020B0004020202020204" pitchFamily="34" charset="0"/>
            </a:endParaRP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  <a:latin typeface="Aptos" panose="020B0004020202020204" pitchFamily="34" charset="0"/>
              </a:rPr>
              <a:t>Fostering </a:t>
            </a:r>
            <a:r>
              <a:rPr lang="en-US" sz="2000" b="1" i="0" u="none" strike="noStrike" baseline="0" dirty="0">
                <a:solidFill>
                  <a:srgbClr val="000000"/>
                </a:solidFill>
                <a:latin typeface="Aptos" panose="020B0004020202020204" pitchFamily="34" charset="0"/>
              </a:rPr>
              <a:t>trust</a:t>
            </a:r>
            <a:r>
              <a:rPr lang="en-US" sz="2000" b="0" i="0" u="none" strike="noStrike" baseline="0" dirty="0">
                <a:solidFill>
                  <a:srgbClr val="000000"/>
                </a:solidFill>
                <a:latin typeface="Aptos" panose="020B0004020202020204" pitchFamily="34" charset="0"/>
              </a:rPr>
              <a:t> across sectors is a fundamental skill; creates </a:t>
            </a:r>
            <a:r>
              <a:rPr lang="en-US" sz="2000" b="1" i="0" u="none" strike="noStrike" baseline="0" dirty="0">
                <a:solidFill>
                  <a:srgbClr val="000000"/>
                </a:solidFill>
                <a:latin typeface="Aptos" panose="020B0004020202020204" pitchFamily="34" charset="0"/>
              </a:rPr>
              <a:t>l</a:t>
            </a:r>
            <a:r>
              <a:rPr lang="en-US" sz="2000" b="1" dirty="0">
                <a:solidFill>
                  <a:srgbClr val="000000"/>
                </a:solidFill>
                <a:latin typeface="Aptos" panose="020B0004020202020204" pitchFamily="34" charset="0"/>
              </a:rPr>
              <a:t>egitimacy</a:t>
            </a:r>
            <a:endParaRPr lang="en-US" sz="2000" b="0" i="0" u="none" strike="noStrike" baseline="0" dirty="0">
              <a:solidFill>
                <a:srgbClr val="000000"/>
              </a:solidFill>
              <a:latin typeface="Aptos" panose="020B0004020202020204" pitchFamily="34" charset="0"/>
            </a:endParaRPr>
          </a:p>
        </p:txBody>
      </p:sp>
      <p:pic>
        <p:nvPicPr>
          <p:cNvPr id="2" name="Content Placeholder 5" descr="Shape, arrow&#10;&#10;Description automatically generated">
            <a:extLst>
              <a:ext uri="{FF2B5EF4-FFF2-40B4-BE49-F238E27FC236}">
                <a16:creationId xmlns:a16="http://schemas.microsoft.com/office/drawing/2014/main" id="{E96F24C1-6DBF-01A4-D243-D9CBE9798F0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624" t="27175" r="17640" b="26900"/>
          <a:stretch/>
        </p:blipFill>
        <p:spPr>
          <a:xfrm>
            <a:off x="6988682" y="355458"/>
            <a:ext cx="1223682" cy="700871"/>
          </a:xfrm>
        </p:spPr>
      </p:pic>
      <p:pic>
        <p:nvPicPr>
          <p:cNvPr id="3" name="Picture 2" descr="A picture containing text, silhouette&#10;&#10;Description automatically generated">
            <a:extLst>
              <a:ext uri="{FF2B5EF4-FFF2-40B4-BE49-F238E27FC236}">
                <a16:creationId xmlns:a16="http://schemas.microsoft.com/office/drawing/2014/main" id="{5AC22026-F361-43A8-F820-FD4D4E2ABE0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6102"/>
          <a:stretch/>
        </p:blipFill>
        <p:spPr>
          <a:xfrm>
            <a:off x="8404411" y="326475"/>
            <a:ext cx="634869" cy="696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12694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C44CB0-33D1-9655-163C-D13CBC0EB8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A hand pointing at an open book&#10;&#10;AI-generated content may be incorrect.">
            <a:extLst>
              <a:ext uri="{FF2B5EF4-FFF2-40B4-BE49-F238E27FC236}">
                <a16:creationId xmlns:a16="http://schemas.microsoft.com/office/drawing/2014/main" id="{48755089-4921-76BC-0C0B-CA0D0E2EF00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52752" y="1621899"/>
            <a:ext cx="3573360" cy="2382240"/>
          </a:xfrm>
          <a:prstGeom prst="rect">
            <a:avLst/>
          </a:prstGeom>
        </p:spPr>
      </p:pic>
      <p:pic>
        <p:nvPicPr>
          <p:cNvPr id="2" name="Content Placeholder 5" descr="Shape, arrow&#10;&#10;Description automatically generated">
            <a:extLst>
              <a:ext uri="{FF2B5EF4-FFF2-40B4-BE49-F238E27FC236}">
                <a16:creationId xmlns:a16="http://schemas.microsoft.com/office/drawing/2014/main" id="{CEA6BFBE-6670-C4AB-2231-03BAB586637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624" t="27175" r="17640" b="26900"/>
          <a:stretch/>
        </p:blipFill>
        <p:spPr>
          <a:xfrm>
            <a:off x="6988682" y="355458"/>
            <a:ext cx="1223682" cy="700871"/>
          </a:xfrm>
        </p:spPr>
      </p:pic>
      <p:pic>
        <p:nvPicPr>
          <p:cNvPr id="3" name="Picture 2" descr="A picture containing text, silhouette&#10;&#10;Description automatically generated">
            <a:extLst>
              <a:ext uri="{FF2B5EF4-FFF2-40B4-BE49-F238E27FC236}">
                <a16:creationId xmlns:a16="http://schemas.microsoft.com/office/drawing/2014/main" id="{1A250A3F-2A03-EA12-DE17-3113F63A943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6102"/>
          <a:stretch/>
        </p:blipFill>
        <p:spPr>
          <a:xfrm>
            <a:off x="8404411" y="326475"/>
            <a:ext cx="634869" cy="696534"/>
          </a:xfrm>
          <a:prstGeom prst="rect">
            <a:avLst/>
          </a:prstGeom>
        </p:spPr>
      </p:pic>
      <p:pic>
        <p:nvPicPr>
          <p:cNvPr id="7" name="Picture 6" descr="_MG_4196.JPG">
            <a:extLst>
              <a:ext uri="{FF2B5EF4-FFF2-40B4-BE49-F238E27FC236}">
                <a16:creationId xmlns:a16="http://schemas.microsoft.com/office/drawing/2014/main" id="{2D36D75F-43DA-ADA4-CF81-7970BB0358D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6097"/>
          <a:stretch/>
        </p:blipFill>
        <p:spPr>
          <a:xfrm>
            <a:off x="153427" y="3988724"/>
            <a:ext cx="2623750" cy="2366825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08AA1B24-DA7D-EDCF-D012-277B01863B1C}"/>
              </a:ext>
            </a:extLst>
          </p:cNvPr>
          <p:cNvGrpSpPr/>
          <p:nvPr/>
        </p:nvGrpSpPr>
        <p:grpSpPr>
          <a:xfrm>
            <a:off x="153426" y="1621898"/>
            <a:ext cx="2616864" cy="2366826"/>
            <a:chOff x="762012" y="2665098"/>
            <a:chExt cx="3344768" cy="3025180"/>
          </a:xfrm>
        </p:grpSpPr>
        <p:pic>
          <p:nvPicPr>
            <p:cNvPr id="11" name="Picture 10" descr="IMG_6216.JPG">
              <a:extLst>
                <a:ext uri="{FF2B5EF4-FFF2-40B4-BE49-F238E27FC236}">
                  <a16:creationId xmlns:a16="http://schemas.microsoft.com/office/drawing/2014/main" id="{9392F625-4237-98AC-06AC-95B705C8B2E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39676" r="19226"/>
            <a:stretch/>
          </p:blipFill>
          <p:spPr>
            <a:xfrm>
              <a:off x="2449062" y="2665099"/>
              <a:ext cx="1657718" cy="3025179"/>
            </a:xfrm>
            <a:prstGeom prst="rect">
              <a:avLst/>
            </a:prstGeom>
          </p:spPr>
        </p:pic>
        <p:pic>
          <p:nvPicPr>
            <p:cNvPr id="12" name="Picture 11" descr="Skulls in cupboard.jpg">
              <a:extLst>
                <a:ext uri="{FF2B5EF4-FFF2-40B4-BE49-F238E27FC236}">
                  <a16:creationId xmlns:a16="http://schemas.microsoft.com/office/drawing/2014/main" id="{12335ADC-9957-1DBA-2F64-DFA8F181618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62012" y="2665098"/>
              <a:ext cx="1469906" cy="3025179"/>
            </a:xfrm>
            <a:prstGeom prst="rect">
              <a:avLst/>
            </a:prstGeom>
          </p:spPr>
        </p:pic>
      </p:grpSp>
      <p:pic>
        <p:nvPicPr>
          <p:cNvPr id="13" name="Picture 2">
            <a:extLst>
              <a:ext uri="{FF2B5EF4-FFF2-40B4-BE49-F238E27FC236}">
                <a16:creationId xmlns:a16="http://schemas.microsoft.com/office/drawing/2014/main" id="{6317DF7F-D171-E141-8727-BF8DF8702D2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6508" r="32540" b="17027"/>
          <a:stretch>
            <a:fillRect/>
          </a:stretch>
        </p:blipFill>
        <p:spPr bwMode="auto">
          <a:xfrm>
            <a:off x="2777177" y="3998710"/>
            <a:ext cx="1744876" cy="2356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itle 13">
            <a:extLst>
              <a:ext uri="{FF2B5EF4-FFF2-40B4-BE49-F238E27FC236}">
                <a16:creationId xmlns:a16="http://schemas.microsoft.com/office/drawing/2014/main" id="{C37BE551-915E-EFC6-5144-789E172117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668" y="772964"/>
            <a:ext cx="8328565" cy="696534"/>
          </a:xfrm>
        </p:spPr>
        <p:txBody>
          <a:bodyPr>
            <a:normAutofit/>
          </a:bodyPr>
          <a:lstStyle/>
          <a:p>
            <a:r>
              <a:rPr lang="en-US" sz="2800" kern="100" dirty="0">
                <a:solidFill>
                  <a:srgbClr val="61223B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Cemeteries as archives of the future</a:t>
            </a:r>
            <a:endParaRPr lang="en-GB" sz="2800" dirty="0">
              <a:solidFill>
                <a:srgbClr val="61223B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61FC021-B079-887D-A056-1FE7F645D9E6}"/>
              </a:ext>
            </a:extLst>
          </p:cNvPr>
          <p:cNvSpPr txBox="1"/>
          <p:nvPr/>
        </p:nvSpPr>
        <p:spPr>
          <a:xfrm>
            <a:off x="7919845" y="1502818"/>
            <a:ext cx="4118728" cy="47089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ZA" sz="2800" b="1" dirty="0">
                <a:solidFill>
                  <a:srgbClr val="61223B"/>
                </a:solidFill>
                <a:effectLst/>
                <a:latin typeface="Aptos" panose="020B0004020202020204" pitchFamily="34" charset="0"/>
              </a:rPr>
              <a:t>FOCUS</a:t>
            </a:r>
            <a:r>
              <a:rPr lang="en-ZA" b="1" dirty="0">
                <a:solidFill>
                  <a:srgbClr val="61223B"/>
                </a:solidFill>
                <a:effectLst/>
                <a:latin typeface="Aptos" panose="020B0004020202020204" pitchFamily="34" charset="0"/>
              </a:rPr>
              <a:t> the vital work of pracademic collaboration in forensic &amp; heritage work</a:t>
            </a:r>
          </a:p>
          <a:p>
            <a:pPr>
              <a:buNone/>
            </a:pPr>
            <a:endParaRPr lang="en-ZA" b="1" dirty="0">
              <a:solidFill>
                <a:srgbClr val="61223B"/>
              </a:solidFill>
              <a:latin typeface="Aptos" panose="020B0004020202020204" pitchFamily="34" charset="0"/>
            </a:endParaRPr>
          </a:p>
          <a:p>
            <a:pPr>
              <a:buNone/>
            </a:pPr>
            <a:r>
              <a:rPr lang="en-ZA" b="1" dirty="0">
                <a:solidFill>
                  <a:srgbClr val="61223B"/>
                </a:solidFill>
                <a:latin typeface="Aptos" panose="020B0004020202020204" pitchFamily="34" charset="0"/>
              </a:rPr>
              <a:t>R</a:t>
            </a:r>
            <a:r>
              <a:rPr lang="en-ZA" b="1" dirty="0">
                <a:solidFill>
                  <a:srgbClr val="61223B"/>
                </a:solidFill>
                <a:effectLst/>
                <a:latin typeface="Aptos" panose="020B0004020202020204" pitchFamily="34" charset="0"/>
              </a:rPr>
              <a:t>ethinking cemeteries </a:t>
            </a:r>
            <a:r>
              <a:rPr lang="en-ZA" b="1" dirty="0">
                <a:solidFill>
                  <a:srgbClr val="61223B"/>
                </a:solidFill>
                <a:latin typeface="Aptos" panose="020B0004020202020204" pitchFamily="34" charset="0"/>
              </a:rPr>
              <a:t>(in the broadest sense) </a:t>
            </a:r>
            <a:r>
              <a:rPr lang="en-ZA" b="1" dirty="0">
                <a:solidFill>
                  <a:srgbClr val="61223B"/>
                </a:solidFill>
                <a:effectLst/>
                <a:latin typeface="Aptos" panose="020B0004020202020204" pitchFamily="34" charset="0"/>
              </a:rPr>
              <a:t>as essential archives by which we can know ourselves in more profound ways </a:t>
            </a:r>
            <a:endParaRPr lang="en-ZA" dirty="0">
              <a:solidFill>
                <a:srgbClr val="61223B"/>
              </a:solidFill>
              <a:latin typeface="Aptos" panose="020B0004020202020204" pitchFamily="34" charset="0"/>
            </a:endParaRPr>
          </a:p>
          <a:p>
            <a:endParaRPr lang="en-ZA" b="1" dirty="0">
              <a:solidFill>
                <a:srgbClr val="000000"/>
              </a:solidFill>
              <a:effectLst/>
              <a:latin typeface="Aptos" panose="020B00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ZA" sz="1600" b="1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for appreciating &amp; understanding human attitudes to life and death across time and diverse cultures. What we know about the human journey is largely as a result of how we have treated our dead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ZA" sz="1600" b="1" dirty="0">
              <a:solidFill>
                <a:srgbClr val="000000"/>
              </a:solidFill>
              <a:latin typeface="Aptos" panose="020B00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ZA" sz="1600" b="1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for reinvestigating unresolved deaths</a:t>
            </a:r>
            <a:endParaRPr lang="en-ZA" sz="1600" b="1" dirty="0">
              <a:solidFill>
                <a:srgbClr val="000000"/>
              </a:solidFill>
              <a:latin typeface="Aptos" panose="020B0004020202020204" pitchFamily="34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31AAEA35-70DD-CB82-775E-C5E9B9008F27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4916524" y="3594252"/>
            <a:ext cx="2366826" cy="3155768"/>
          </a:xfrm>
          <a:prstGeom prst="rect">
            <a:avLst/>
          </a:prstGeom>
        </p:spPr>
      </p:pic>
      <p:pic>
        <p:nvPicPr>
          <p:cNvPr id="22" name="Picture 21" descr="A sign with ribbons and flowers&#10;&#10;AI-generated content may be incorrect.">
            <a:extLst>
              <a:ext uri="{FF2B5EF4-FFF2-40B4-BE49-F238E27FC236}">
                <a16:creationId xmlns:a16="http://schemas.microsoft.com/office/drawing/2014/main" id="{2D97B16A-862F-F6B7-E8B8-954DC50D8A26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626" t="12407" r="17895" b="11866"/>
          <a:stretch>
            <a:fillRect/>
          </a:stretch>
        </p:blipFill>
        <p:spPr>
          <a:xfrm>
            <a:off x="5230766" y="1631886"/>
            <a:ext cx="2447055" cy="2366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89927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F4791900-F724-EAFF-333F-419A8B77840B}"/>
              </a:ext>
            </a:extLst>
          </p:cNvPr>
          <p:cNvGrpSpPr/>
          <p:nvPr/>
        </p:nvGrpSpPr>
        <p:grpSpPr>
          <a:xfrm>
            <a:off x="3061751" y="3429000"/>
            <a:ext cx="2282243" cy="3148431"/>
            <a:chOff x="-1" y="-2"/>
            <a:chExt cx="3180522" cy="4385380"/>
          </a:xfrm>
        </p:grpSpPr>
        <p:pic>
          <p:nvPicPr>
            <p:cNvPr id="11" name="Picture 10" descr="IMG_3263.JPG">
              <a:extLst>
                <a:ext uri="{FF2B5EF4-FFF2-40B4-BE49-F238E27FC236}">
                  <a16:creationId xmlns:a16="http://schemas.microsoft.com/office/drawing/2014/main" id="{D230079C-E5E2-583D-07F5-488BB08183A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36055"/>
            <a:stretch>
              <a:fillRect/>
            </a:stretch>
          </p:blipFill>
          <p:spPr>
            <a:xfrm rot="5400000">
              <a:off x="-602430" y="602427"/>
              <a:ext cx="4385380" cy="3180522"/>
            </a:xfrm>
            <a:prstGeom prst="rect">
              <a:avLst/>
            </a:prstGeom>
          </p:spPr>
        </p:pic>
        <p:sp>
          <p:nvSpPr>
            <p:cNvPr id="12" name="Donut 4">
              <a:extLst>
                <a:ext uri="{FF2B5EF4-FFF2-40B4-BE49-F238E27FC236}">
                  <a16:creationId xmlns:a16="http://schemas.microsoft.com/office/drawing/2014/main" id="{0B2FE59E-65DC-1F44-D52E-F0665D952ECB}"/>
                </a:ext>
              </a:extLst>
            </p:cNvPr>
            <p:cNvSpPr/>
            <p:nvPr/>
          </p:nvSpPr>
          <p:spPr>
            <a:xfrm>
              <a:off x="1361447" y="2025220"/>
              <a:ext cx="1235598" cy="1235727"/>
            </a:xfrm>
            <a:prstGeom prst="donut">
              <a:avLst>
                <a:gd name="adj" fmla="val 8053"/>
              </a:avLst>
            </a:prstGeom>
            <a:gradFill>
              <a:gsLst>
                <a:gs pos="0">
                  <a:schemeClr val="accent1">
                    <a:shade val="20000"/>
                    <a:satMod val="130000"/>
                  </a:schemeClr>
                </a:gs>
                <a:gs pos="1000">
                  <a:schemeClr val="accent1">
                    <a:shade val="90000"/>
                    <a:satMod val="130000"/>
                  </a:schemeClr>
                </a:gs>
                <a:gs pos="2000">
                  <a:schemeClr val="accent1">
                    <a:shade val="100000"/>
                    <a:satMod val="200000"/>
                    <a:lumMod val="120000"/>
                  </a:schemeClr>
                </a:gs>
              </a:gsLst>
            </a:gradFill>
            <a:ln w="12700" cmpd="sng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3" name="Title 2">
            <a:extLst>
              <a:ext uri="{FF2B5EF4-FFF2-40B4-BE49-F238E27FC236}">
                <a16:creationId xmlns:a16="http://schemas.microsoft.com/office/drawing/2014/main" id="{77D12C2E-1042-4A29-8D25-BDF1F99AA5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2" y="751348"/>
            <a:ext cx="8328565" cy="431528"/>
          </a:xfrm>
        </p:spPr>
        <p:txBody>
          <a:bodyPr>
            <a:noAutofit/>
          </a:bodyPr>
          <a:lstStyle/>
          <a:p>
            <a:r>
              <a:rPr lang="nl-NL" sz="2400" i="1" dirty="0"/>
              <a:t>Incident Room </a:t>
            </a:r>
            <a:r>
              <a:rPr lang="nl-NL" sz="2400" dirty="0"/>
              <a:t>(2012)</a:t>
            </a:r>
            <a:endParaRPr lang="en-GB" sz="2400" dirty="0"/>
          </a:p>
        </p:txBody>
      </p:sp>
      <p:pic>
        <p:nvPicPr>
          <p:cNvPr id="9" name="Content Placeholder 5" descr="Shape, arrow&#10;&#10;Description automatically generated">
            <a:extLst>
              <a:ext uri="{FF2B5EF4-FFF2-40B4-BE49-F238E27FC236}">
                <a16:creationId xmlns:a16="http://schemas.microsoft.com/office/drawing/2014/main" id="{C7F68FB9-39A8-E247-A0F1-D9F671DE2B8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624" t="27175" r="17640" b="26900"/>
          <a:stretch/>
        </p:blipFill>
        <p:spPr>
          <a:xfrm>
            <a:off x="6988682" y="355458"/>
            <a:ext cx="1223682" cy="700871"/>
          </a:xfrm>
        </p:spPr>
      </p:pic>
      <p:pic>
        <p:nvPicPr>
          <p:cNvPr id="10" name="Picture 9" descr="A picture containing text, silhouette&#10;&#10;Description automatically generated">
            <a:extLst>
              <a:ext uri="{FF2B5EF4-FFF2-40B4-BE49-F238E27FC236}">
                <a16:creationId xmlns:a16="http://schemas.microsoft.com/office/drawing/2014/main" id="{17842B99-CD7B-CEB1-47B5-534E9AF668B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6102"/>
          <a:stretch/>
        </p:blipFill>
        <p:spPr>
          <a:xfrm>
            <a:off x="8404411" y="326475"/>
            <a:ext cx="634869" cy="696534"/>
          </a:xfrm>
          <a:prstGeom prst="rect">
            <a:avLst/>
          </a:prstGeom>
        </p:spPr>
      </p:pic>
      <p:pic>
        <p:nvPicPr>
          <p:cNvPr id="5" name="Picture 4" descr="KSmith_Incident-Room_01_installation view.jpg">
            <a:extLst>
              <a:ext uri="{FF2B5EF4-FFF2-40B4-BE49-F238E27FC236}">
                <a16:creationId xmlns:a16="http://schemas.microsoft.com/office/drawing/2014/main" id="{037ABD04-651E-87F0-0C74-FBCE81217B1A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05184" y="1357007"/>
            <a:ext cx="4902657" cy="3762879"/>
          </a:xfrm>
          <a:prstGeom prst="rect">
            <a:avLst/>
          </a:prstGeom>
        </p:spPr>
      </p:pic>
      <p:pic>
        <p:nvPicPr>
          <p:cNvPr id="7" name="Picture 6" descr="IMG_3262.JPG">
            <a:extLst>
              <a:ext uri="{FF2B5EF4-FFF2-40B4-BE49-F238E27FC236}">
                <a16:creationId xmlns:a16="http://schemas.microsoft.com/office/drawing/2014/main" id="{9BDFF195-7D4B-40AF-7138-4586DEA8464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86"/>
          <a:stretch/>
        </p:blipFill>
        <p:spPr>
          <a:xfrm>
            <a:off x="3061752" y="1451438"/>
            <a:ext cx="2282243" cy="2086420"/>
          </a:xfrm>
          <a:prstGeom prst="rect">
            <a:avLst/>
          </a:prstGeom>
        </p:spPr>
      </p:pic>
      <p:pic>
        <p:nvPicPr>
          <p:cNvPr id="2" name="Picture 1" descr="A picture containing grass, outdoor, stuffed, pile&#10;&#10;Description automatically generated">
            <a:extLst>
              <a:ext uri="{FF2B5EF4-FFF2-40B4-BE49-F238E27FC236}">
                <a16:creationId xmlns:a16="http://schemas.microsoft.com/office/drawing/2014/main" id="{FE4C1E07-B91C-1BAD-8C45-F5791E926E0F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98266" y="5004463"/>
            <a:ext cx="1748940" cy="1748940"/>
          </a:xfrm>
          <a:prstGeom prst="rect">
            <a:avLst/>
          </a:prstGeom>
        </p:spPr>
      </p:pic>
      <p:pic>
        <p:nvPicPr>
          <p:cNvPr id="15" name="Picture 14" descr="A person standing in a cemetery&#10;&#10;Description automatically generated with low confidence">
            <a:extLst>
              <a:ext uri="{FF2B5EF4-FFF2-40B4-BE49-F238E27FC236}">
                <a16:creationId xmlns:a16="http://schemas.microsoft.com/office/drawing/2014/main" id="{84EAEE00-B275-C04D-0348-ED65B2D069A7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66740" y="1474399"/>
            <a:ext cx="1816364" cy="2421819"/>
          </a:xfrm>
          <a:prstGeom prst="rect">
            <a:avLst/>
          </a:prstGeom>
        </p:spPr>
      </p:pic>
      <p:pic>
        <p:nvPicPr>
          <p:cNvPr id="17" name="Picture 16" descr="A picture containing grass, stone&#10;&#10;Description automatically generated">
            <a:extLst>
              <a:ext uri="{FF2B5EF4-FFF2-40B4-BE49-F238E27FC236}">
                <a16:creationId xmlns:a16="http://schemas.microsoft.com/office/drawing/2014/main" id="{A0DEF11B-7132-6232-8FAD-846D37149173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66740" y="3815645"/>
            <a:ext cx="2090608" cy="156795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AC76CBB-9652-3FA8-CA2F-45D88B49705D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78155" y="5004463"/>
            <a:ext cx="3141875" cy="1748940"/>
          </a:xfrm>
          <a:prstGeom prst="rect">
            <a:avLst/>
          </a:prstGeom>
        </p:spPr>
      </p:pic>
      <p:pic>
        <p:nvPicPr>
          <p:cNvPr id="14" name="Picture 13" descr="KSmith_Incident Room 2_Administration of a Murder.jpg">
            <a:extLst>
              <a:ext uri="{FF2B5EF4-FFF2-40B4-BE49-F238E27FC236}">
                <a16:creationId xmlns:a16="http://schemas.microsoft.com/office/drawing/2014/main" id="{49333F70-714F-6F8B-D2AA-5E6B70A53654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1970" y="4585320"/>
            <a:ext cx="3113015" cy="1765521"/>
          </a:xfrm>
          <a:prstGeom prst="rect">
            <a:avLst/>
          </a:prstGeom>
        </p:spPr>
      </p:pic>
      <p:pic>
        <p:nvPicPr>
          <p:cNvPr id="1026" name="Picture 2" descr="Bubbles Schroeder Murder The murder of Jacoba “Bubbles” Schroeder, the  'good-time-girl' as she was called by the papers, was a murder that caused  a sensation in South Africa for years and remains">
            <a:extLst>
              <a:ext uri="{FF2B5EF4-FFF2-40B4-BE49-F238E27FC236}">
                <a16:creationId xmlns:a16="http://schemas.microsoft.com/office/drawing/2014/main" id="{E61DA323-3A93-18C2-66B4-8324ACFFC2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9659" y="1430042"/>
            <a:ext cx="1857375" cy="2457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1D67D3CC-CB71-9000-2DB6-9D4B64DA707F}"/>
              </a:ext>
            </a:extLst>
          </p:cNvPr>
          <p:cNvSpPr txBox="1"/>
          <p:nvPr/>
        </p:nvSpPr>
        <p:spPr>
          <a:xfrm>
            <a:off x="395981" y="3938097"/>
            <a:ext cx="2390761" cy="5033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lnSpc>
                <a:spcPct val="114000"/>
              </a:lnSpc>
            </a:pPr>
            <a:r>
              <a:rPr lang="en-ZA" sz="1200" b="1" dirty="0">
                <a:solidFill>
                  <a:srgbClr val="000000"/>
                </a:solidFill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Jacoba ‘Bubbles’ Schroeder </a:t>
            </a:r>
          </a:p>
          <a:p>
            <a:pPr lvl="0" algn="ctr">
              <a:lnSpc>
                <a:spcPct val="114000"/>
              </a:lnSpc>
            </a:pPr>
            <a:r>
              <a:rPr lang="en-ZA" sz="1200" b="1" dirty="0">
                <a:solidFill>
                  <a:srgbClr val="000000"/>
                </a:solidFill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1931-1949</a:t>
            </a:r>
          </a:p>
        </p:txBody>
      </p:sp>
    </p:spTree>
    <p:extLst>
      <p:ext uri="{BB962C8B-B14F-4D97-AF65-F5344CB8AC3E}">
        <p14:creationId xmlns:p14="http://schemas.microsoft.com/office/powerpoint/2010/main" val="1295834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/>
    </mc:Choice>
    <mc:Fallback xmlns="">
      <p:transition spd="slow" advClick="0" advTm="5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13">
            <a:extLst>
              <a:ext uri="{FF2B5EF4-FFF2-40B4-BE49-F238E27FC236}">
                <a16:creationId xmlns:a16="http://schemas.microsoft.com/office/drawing/2014/main" id="{FB9153E3-24A6-BC51-5745-FD7F11250C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668" y="660741"/>
            <a:ext cx="8328565" cy="644994"/>
          </a:xfrm>
        </p:spPr>
        <p:txBody>
          <a:bodyPr/>
          <a:lstStyle/>
          <a:p>
            <a:r>
              <a:rPr lang="en-GB" dirty="0"/>
              <a:t>Why depict the dead?</a:t>
            </a:r>
          </a:p>
        </p:txBody>
      </p:sp>
      <p:pic>
        <p:nvPicPr>
          <p:cNvPr id="10" name="Picture 9" descr="q3451715.jpg">
            <a:extLst>
              <a:ext uri="{FF2B5EF4-FFF2-40B4-BE49-F238E27FC236}">
                <a16:creationId xmlns:a16="http://schemas.microsoft.com/office/drawing/2014/main" id="{35DF251F-A5F5-E6CB-A3F8-37523848123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31406" y="1331159"/>
            <a:ext cx="1249417" cy="166342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8CC30EA-B1BF-8F1B-FF16-A7E819766705}"/>
              </a:ext>
            </a:extLst>
          </p:cNvPr>
          <p:cNvSpPr txBox="1"/>
          <p:nvPr/>
        </p:nvSpPr>
        <p:spPr>
          <a:xfrm>
            <a:off x="1496867" y="2838736"/>
            <a:ext cx="185820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latin typeface="Aptos" panose="020B0004020202020204" pitchFamily="34" charset="0"/>
                <a:ea typeface="Arial Regular" charset="0"/>
                <a:cs typeface="Arial Regular" charset="0"/>
              </a:rPr>
              <a:t>Jericho head, c.</a:t>
            </a:r>
            <a:r>
              <a:rPr lang="en-US" sz="1000" dirty="0">
                <a:latin typeface="Aptos" panose="020B0004020202020204" pitchFamily="34" charset="0"/>
              </a:rPr>
              <a:t> 7000-6000 BC</a:t>
            </a:r>
            <a:endParaRPr lang="en-US" sz="1000" dirty="0">
              <a:latin typeface="Aptos" panose="020B0004020202020204" pitchFamily="34" charset="0"/>
              <a:ea typeface="Arial Regular" charset="0"/>
              <a:cs typeface="Arial Regular" charset="0"/>
            </a:endParaRPr>
          </a:p>
        </p:txBody>
      </p:sp>
      <p:pic>
        <p:nvPicPr>
          <p:cNvPr id="17" name="Picture 2" descr="https://ichef.bbci.co.uk/images/ic/480xn/p048wz85.jpg">
            <a:extLst>
              <a:ext uri="{FF2B5EF4-FFF2-40B4-BE49-F238E27FC236}">
                <a16:creationId xmlns:a16="http://schemas.microsoft.com/office/drawing/2014/main" id="{FF8B9E05-4A4E-3C9A-7997-4CDEB08AC8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79262" y="4905902"/>
            <a:ext cx="1188216" cy="1455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842AF253-2079-B211-2CCE-7A17F5FF631A}"/>
              </a:ext>
            </a:extLst>
          </p:cNvPr>
          <p:cNvSpPr txBox="1">
            <a:spLocks/>
          </p:cNvSpPr>
          <p:nvPr/>
        </p:nvSpPr>
        <p:spPr>
          <a:xfrm>
            <a:off x="990459" y="4644053"/>
            <a:ext cx="2941858" cy="24622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GB" altLang="en-US" sz="1000" dirty="0">
                <a:latin typeface="Aptos" panose="020B0004020202020204" pitchFamily="34" charset="0"/>
              </a:rPr>
              <a:t>Robert the Bruce, Face Lab 2016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01CA1E22-1EC5-AEB7-CF5B-F1E82195DB4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8703"/>
          <a:stretch/>
        </p:blipFill>
        <p:spPr>
          <a:xfrm>
            <a:off x="1804173" y="3171901"/>
            <a:ext cx="1138395" cy="1470136"/>
          </a:xfrm>
          <a:prstGeom prst="rect">
            <a:avLst/>
          </a:prstGeom>
        </p:spPr>
      </p:pic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432AB378-5E0B-AEAA-806E-64C1FDEE82CF}"/>
              </a:ext>
            </a:extLst>
          </p:cNvPr>
          <p:cNvSpPr txBox="1">
            <a:spLocks/>
          </p:cNvSpPr>
          <p:nvPr/>
        </p:nvSpPr>
        <p:spPr>
          <a:xfrm>
            <a:off x="1323775" y="6336538"/>
            <a:ext cx="2275225" cy="37412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GB" altLang="en-US" sz="1000" dirty="0">
                <a:latin typeface="Aptos" panose="020B0004020202020204" pitchFamily="34" charset="0"/>
              </a:rPr>
              <a:t>Unidentified person reconstructed from skull, Face Lab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6E2F435-9CDE-115B-6077-D6B8B20520F4}"/>
              </a:ext>
            </a:extLst>
          </p:cNvPr>
          <p:cNvSpPr txBox="1"/>
          <p:nvPr/>
        </p:nvSpPr>
        <p:spPr>
          <a:xfrm>
            <a:off x="54102" y="1888536"/>
            <a:ext cx="15677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0000"/>
                </a:solidFill>
                <a:latin typeface="Aptos" panose="020B0004020202020204" pitchFamily="34" charset="0"/>
                <a:ea typeface="Arial Regular" charset="0"/>
                <a:cs typeface="Arial Regular" charset="0"/>
              </a:rPr>
              <a:t>Ritual </a:t>
            </a:r>
          </a:p>
          <a:p>
            <a:pPr algn="ctr"/>
            <a:r>
              <a:rPr lang="en-US" b="1" dirty="0">
                <a:solidFill>
                  <a:srgbClr val="000000"/>
                </a:solidFill>
                <a:latin typeface="Aptos" panose="020B0004020202020204" pitchFamily="34" charset="0"/>
                <a:ea typeface="Arial Regular" charset="0"/>
                <a:cs typeface="Arial Regular" charset="0"/>
              </a:rPr>
              <a:t>practices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FC490981-7DA8-0500-0D5E-AAD257A7D186}"/>
              </a:ext>
            </a:extLst>
          </p:cNvPr>
          <p:cNvSpPr/>
          <p:nvPr/>
        </p:nvSpPr>
        <p:spPr>
          <a:xfrm>
            <a:off x="112856" y="5402830"/>
            <a:ext cx="163698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solidFill>
                  <a:srgbClr val="000000"/>
                </a:solidFill>
                <a:latin typeface="Aptos" panose="020B0004020202020204" pitchFamily="34" charset="0"/>
                <a:ea typeface="Arial Regular" charset="0"/>
                <a:cs typeface="Arial Regular" charset="0"/>
              </a:rPr>
              <a:t>Forensic </a:t>
            </a:r>
          </a:p>
          <a:p>
            <a:pPr algn="ctr"/>
            <a:r>
              <a:rPr lang="en-US" b="1" dirty="0">
                <a:solidFill>
                  <a:srgbClr val="000000"/>
                </a:solidFill>
                <a:latin typeface="Aptos" panose="020B0004020202020204" pitchFamily="34" charset="0"/>
                <a:ea typeface="Arial Regular" charset="0"/>
                <a:cs typeface="Arial Regular" charset="0"/>
              </a:rPr>
              <a:t>identification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417C05FC-F73F-AB4D-A33D-20A8B37EA281}"/>
              </a:ext>
            </a:extLst>
          </p:cNvPr>
          <p:cNvSpPr/>
          <p:nvPr/>
        </p:nvSpPr>
        <p:spPr>
          <a:xfrm>
            <a:off x="231191" y="3645683"/>
            <a:ext cx="121360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solidFill>
                  <a:srgbClr val="000000"/>
                </a:solidFill>
                <a:latin typeface="Aptos" panose="020B0004020202020204" pitchFamily="34" charset="0"/>
                <a:ea typeface="Arial Regular" charset="0"/>
                <a:cs typeface="Arial Regular" charset="0"/>
              </a:rPr>
              <a:t>Historical</a:t>
            </a:r>
          </a:p>
          <a:p>
            <a:pPr algn="ctr"/>
            <a:r>
              <a:rPr lang="en-US" b="1" dirty="0">
                <a:solidFill>
                  <a:srgbClr val="000000"/>
                </a:solidFill>
                <a:latin typeface="Aptos" panose="020B0004020202020204" pitchFamily="34" charset="0"/>
                <a:ea typeface="Arial Regular" charset="0"/>
                <a:cs typeface="Arial Regular" charset="0"/>
              </a:rPr>
              <a:t>interest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4746FBC-AF1C-6EAA-6842-42E7DCDA7F84}"/>
              </a:ext>
            </a:extLst>
          </p:cNvPr>
          <p:cNvGrpSpPr/>
          <p:nvPr/>
        </p:nvGrpSpPr>
        <p:grpSpPr>
          <a:xfrm>
            <a:off x="3463830" y="1444548"/>
            <a:ext cx="5575116" cy="5044266"/>
            <a:chOff x="3259119" y="931722"/>
            <a:chExt cx="5575116" cy="5044266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DD9C3224-B26E-6932-92BF-7F7008633E3F}"/>
                </a:ext>
              </a:extLst>
            </p:cNvPr>
            <p:cNvGrpSpPr/>
            <p:nvPr/>
          </p:nvGrpSpPr>
          <p:grpSpPr>
            <a:xfrm>
              <a:off x="3546343" y="3393476"/>
              <a:ext cx="3467021" cy="2582512"/>
              <a:chOff x="2073617" y="2907042"/>
              <a:chExt cx="3467021" cy="2582512"/>
            </a:xfrm>
          </p:grpSpPr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886D4DAE-D6B0-66E7-3D1B-A71133ABCD59}"/>
                  </a:ext>
                </a:extLst>
              </p:cNvPr>
              <p:cNvSpPr txBox="1"/>
              <p:nvPr/>
            </p:nvSpPr>
            <p:spPr>
              <a:xfrm>
                <a:off x="2073617" y="4935556"/>
                <a:ext cx="3467021" cy="553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000" dirty="0">
                    <a:solidFill>
                      <a:srgbClr val="000000"/>
                    </a:solidFill>
                    <a:latin typeface="Aptos" panose="020B0004020202020204" pitchFamily="34" charset="0"/>
                    <a:ea typeface="Arial Regular" charset="0"/>
                    <a:cs typeface="Arial Regular" charset="0"/>
                  </a:rPr>
                  <a:t>Earliest anatomical reconstruction</a:t>
                </a:r>
              </a:p>
              <a:p>
                <a:pPr algn="ctr"/>
                <a:r>
                  <a:rPr lang="en-US" sz="1000" dirty="0">
                    <a:solidFill>
                      <a:srgbClr val="000000"/>
                    </a:solidFill>
                    <a:latin typeface="Aptos" panose="020B0004020202020204" pitchFamily="34" charset="0"/>
                    <a:ea typeface="Arial Regular" charset="0"/>
                    <a:cs typeface="Arial Regular" charset="0"/>
                  </a:rPr>
                  <a:t>J.S  Bach by His &amp; Seffner (1895) </a:t>
                </a:r>
              </a:p>
              <a:p>
                <a:pPr algn="ctr"/>
                <a:r>
                  <a:rPr lang="en-US" sz="1000" dirty="0">
                    <a:solidFill>
                      <a:srgbClr val="000000"/>
                    </a:solidFill>
                    <a:latin typeface="Aptos" panose="020B0004020202020204" pitchFamily="34" charset="0"/>
                    <a:ea typeface="Arial Regular" charset="0"/>
                    <a:cs typeface="Arial Regular" charset="0"/>
                  </a:rPr>
                  <a:t>Caroline Wilkinson &amp; Janice Aitkin (2008)</a:t>
                </a:r>
              </a:p>
            </p:txBody>
          </p:sp>
          <p:grpSp>
            <p:nvGrpSpPr>
              <p:cNvPr id="40" name="Group 39">
                <a:extLst>
                  <a:ext uri="{FF2B5EF4-FFF2-40B4-BE49-F238E27FC236}">
                    <a16:creationId xmlns:a16="http://schemas.microsoft.com/office/drawing/2014/main" id="{0ADCEEE6-C54E-4A01-CB8F-8744296DA9F9}"/>
                  </a:ext>
                </a:extLst>
              </p:cNvPr>
              <p:cNvGrpSpPr/>
              <p:nvPr/>
            </p:nvGrpSpPr>
            <p:grpSpPr>
              <a:xfrm>
                <a:off x="2273623" y="2907042"/>
                <a:ext cx="2953511" cy="1967944"/>
                <a:chOff x="-415920" y="538263"/>
                <a:chExt cx="3906407" cy="2727820"/>
              </a:xfrm>
            </p:grpSpPr>
            <p:pic>
              <p:nvPicPr>
                <p:cNvPr id="41" name="Picture 40" descr="Bach_Zegers MJA_2009.jpg">
                  <a:extLst>
                    <a:ext uri="{FF2B5EF4-FFF2-40B4-BE49-F238E27FC236}">
                      <a16:creationId xmlns:a16="http://schemas.microsoft.com/office/drawing/2014/main" id="{B1865162-41AD-4315-C09F-7DBA73BD302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6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-415920" y="547237"/>
                  <a:ext cx="1957099" cy="2718846"/>
                </a:xfrm>
                <a:prstGeom prst="rect">
                  <a:avLst/>
                </a:prstGeom>
              </p:spPr>
            </p:pic>
            <p:pic>
              <p:nvPicPr>
                <p:cNvPr id="42" name="Picture 41" descr="Bach_frontal with wig.jpg">
                  <a:extLst>
                    <a:ext uri="{FF2B5EF4-FFF2-40B4-BE49-F238E27FC236}">
                      <a16:creationId xmlns:a16="http://schemas.microsoft.com/office/drawing/2014/main" id="{2C88DCAD-3E3F-53A5-1F0A-0ABD672579A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703030" y="538263"/>
                  <a:ext cx="1787457" cy="2727820"/>
                </a:xfrm>
                <a:prstGeom prst="rect">
                  <a:avLst/>
                </a:prstGeom>
              </p:spPr>
            </p:pic>
          </p:grpSp>
        </p:grp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6026872E-FA0C-74D0-2421-8B6731FD45CA}"/>
                </a:ext>
              </a:extLst>
            </p:cNvPr>
            <p:cNvSpPr txBox="1"/>
            <p:nvPr/>
          </p:nvSpPr>
          <p:spPr>
            <a:xfrm>
              <a:off x="3351714" y="1196999"/>
              <a:ext cx="4128371" cy="20313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b="1" dirty="0">
                <a:solidFill>
                  <a:srgbClr val="000000"/>
                </a:solidFill>
                <a:latin typeface="Aptos" panose="020B0004020202020204" pitchFamily="34" charset="0"/>
                <a:ea typeface="Arial Regular" charset="0"/>
                <a:cs typeface="Arial Regular" charset="0"/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b="1" dirty="0">
                  <a:solidFill>
                    <a:srgbClr val="8B2346"/>
                  </a:solidFill>
                  <a:latin typeface="Aptos" panose="020B0004020202020204" pitchFamily="34" charset="0"/>
                  <a:ea typeface="Arial Regular" charset="0"/>
                  <a:cs typeface="Arial Regular" charset="0"/>
                </a:rPr>
                <a:t>Humanization of remains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endParaRPr lang="en-US" b="1" dirty="0">
                <a:solidFill>
                  <a:srgbClr val="8B2346"/>
                </a:solidFill>
                <a:latin typeface="Aptos" panose="020B0004020202020204" pitchFamily="34" charset="0"/>
                <a:ea typeface="Arial Regular" charset="0"/>
                <a:cs typeface="Arial Regular" charset="0"/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b="1" dirty="0">
                  <a:solidFill>
                    <a:srgbClr val="8B2346"/>
                  </a:solidFill>
                  <a:latin typeface="Aptos" panose="020B0004020202020204" pitchFamily="34" charset="0"/>
                  <a:ea typeface="Arial Regular" charset="0"/>
                  <a:cs typeface="Arial Regular" charset="0"/>
                </a:rPr>
                <a:t>Crafting ‘personhood’, individuality</a:t>
              </a:r>
            </a:p>
            <a:p>
              <a:r>
                <a:rPr lang="en-US" b="1" dirty="0">
                  <a:solidFill>
                    <a:srgbClr val="8B2346"/>
                  </a:solidFill>
                  <a:latin typeface="Aptos" panose="020B0004020202020204" pitchFamily="34" charset="0"/>
                  <a:ea typeface="Arial Regular" charset="0"/>
                  <a:cs typeface="Arial Regular" charset="0"/>
                </a:rPr>
                <a:t> 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b="1" dirty="0">
                  <a:solidFill>
                    <a:srgbClr val="8B2346"/>
                  </a:solidFill>
                  <a:latin typeface="Aptos" panose="020B0004020202020204" pitchFamily="34" charset="0"/>
                  <a:ea typeface="Arial Regular" charset="0"/>
                  <a:cs typeface="Arial Regular" charset="0"/>
                </a:rPr>
                <a:t>Examining cognitive bias, appearance vs perception</a:t>
              </a: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288E5703-5F0E-81DE-12F6-B3D3F5163643}"/>
                </a:ext>
              </a:extLst>
            </p:cNvPr>
            <p:cNvSpPr/>
            <p:nvPr/>
          </p:nvSpPr>
          <p:spPr>
            <a:xfrm>
              <a:off x="3259119" y="931722"/>
              <a:ext cx="5575116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000" b="1" dirty="0">
                  <a:solidFill>
                    <a:srgbClr val="000000"/>
                  </a:solidFill>
                  <a:latin typeface="Aptos" panose="020B0004020202020204" pitchFamily="34" charset="0"/>
                  <a:ea typeface="Arial Regular" charset="0"/>
                  <a:cs typeface="Arial Regular" charset="0"/>
                </a:rPr>
                <a:t>What might anatomical reconstruction afford?</a:t>
              </a:r>
            </a:p>
          </p:txBody>
        </p:sp>
      </p:grpSp>
      <p:pic>
        <p:nvPicPr>
          <p:cNvPr id="2" name="Picture 1" descr="A picture containing text, silhouette&#10;&#10;Description automatically generated">
            <a:extLst>
              <a:ext uri="{FF2B5EF4-FFF2-40B4-BE49-F238E27FC236}">
                <a16:creationId xmlns:a16="http://schemas.microsoft.com/office/drawing/2014/main" id="{0752222E-D88F-6F3A-B57F-37CEDE16C962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6102"/>
          <a:stretch/>
        </p:blipFill>
        <p:spPr>
          <a:xfrm>
            <a:off x="8404411" y="326475"/>
            <a:ext cx="634869" cy="696534"/>
          </a:xfrm>
          <a:prstGeom prst="rect">
            <a:avLst/>
          </a:prstGeom>
        </p:spPr>
      </p:pic>
      <p:pic>
        <p:nvPicPr>
          <p:cNvPr id="3" name="Content Placeholder 5" descr="Shape, arrow&#10;&#10;Description automatically generated">
            <a:extLst>
              <a:ext uri="{FF2B5EF4-FFF2-40B4-BE49-F238E27FC236}">
                <a16:creationId xmlns:a16="http://schemas.microsoft.com/office/drawing/2014/main" id="{18B5158E-EEF0-D7EA-CEED-56E36BC1D7ED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624" t="27175" r="17640" b="26900"/>
          <a:stretch/>
        </p:blipFill>
        <p:spPr>
          <a:xfrm>
            <a:off x="6988682" y="355458"/>
            <a:ext cx="1223682" cy="700871"/>
          </a:xfrm>
          <a:prstGeom prst="rect">
            <a:avLst/>
          </a:prstGeom>
        </p:spPr>
      </p:pic>
      <p:pic>
        <p:nvPicPr>
          <p:cNvPr id="4" name="Picture 3" descr="A picture containing text, book&#10;&#10;Description automatically generated">
            <a:extLst>
              <a:ext uri="{FF2B5EF4-FFF2-40B4-BE49-F238E27FC236}">
                <a16:creationId xmlns:a16="http://schemas.microsoft.com/office/drawing/2014/main" id="{1306457C-E670-E788-08D0-B59669A5A345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97296" y="2158291"/>
            <a:ext cx="3824104" cy="3824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52976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7D12C2E-1042-4A29-8D25-BDF1F99AA5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2" y="751348"/>
            <a:ext cx="8328565" cy="431528"/>
          </a:xfrm>
        </p:spPr>
        <p:txBody>
          <a:bodyPr>
            <a:noAutofit/>
          </a:bodyPr>
          <a:lstStyle/>
          <a:p>
            <a:r>
              <a:rPr lang="nl-NL" sz="2400" dirty="0"/>
              <a:t>Two Images, Twenty Years Apart</a:t>
            </a:r>
            <a:endParaRPr lang="en-GB" sz="2400" dirty="0"/>
          </a:p>
        </p:txBody>
      </p:sp>
      <p:pic>
        <p:nvPicPr>
          <p:cNvPr id="10" name="Picture 9" descr="inventory 27.tif">
            <a:extLst>
              <a:ext uri="{FF2B5EF4-FFF2-40B4-BE49-F238E27FC236}">
                <a16:creationId xmlns:a16="http://schemas.microsoft.com/office/drawing/2014/main" id="{0A61C821-3A9C-3AFB-9DD6-01CD3A95DBE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1436277" y="1197760"/>
            <a:ext cx="3582003" cy="4720704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CB448D79-8A56-197B-11F6-820BA36D79EB}"/>
              </a:ext>
            </a:extLst>
          </p:cNvPr>
          <p:cNvSpPr/>
          <p:nvPr/>
        </p:nvSpPr>
        <p:spPr>
          <a:xfrm>
            <a:off x="790393" y="5530201"/>
            <a:ext cx="479723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400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Calibri" panose="020F0502020204030204" pitchFamily="34" charset="0"/>
              </a:rPr>
              <a:t> Kathryn Smith, Detail from </a:t>
            </a:r>
            <a:r>
              <a:rPr lang="en-GB" sz="1400" i="1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Calibri" panose="020F0502020204030204" pitchFamily="34" charset="0"/>
              </a:rPr>
              <a:t>ID/Inventory</a:t>
            </a:r>
            <a:r>
              <a:rPr lang="en-GB" sz="1400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Calibri" panose="020F0502020204030204" pitchFamily="34" charset="0"/>
              </a:rPr>
              <a:t>, multimedia installation (dimensions variable), 1998-1999. Silver gelatin print on 8” x 10” gloss resin-coated paper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477D11DC-D7D1-A6D0-FA19-B9B01173A4F4}"/>
              </a:ext>
            </a:extLst>
          </p:cNvPr>
          <p:cNvGrpSpPr/>
          <p:nvPr/>
        </p:nvGrpSpPr>
        <p:grpSpPr>
          <a:xfrm>
            <a:off x="6398318" y="1767110"/>
            <a:ext cx="5057554" cy="4286311"/>
            <a:chOff x="6398318" y="1767110"/>
            <a:chExt cx="5057554" cy="4286311"/>
          </a:xfrm>
        </p:grpSpPr>
        <p:pic>
          <p:nvPicPr>
            <p:cNvPr id="9" name="Picture 8" descr="A close up of text on a whiteboard&#10;&#10;Description automatically generated">
              <a:extLst>
                <a:ext uri="{FF2B5EF4-FFF2-40B4-BE49-F238E27FC236}">
                  <a16:creationId xmlns:a16="http://schemas.microsoft.com/office/drawing/2014/main" id="{494F837F-B029-67AE-ADD9-1D3A075C8E4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7687" r="17558" b="29405"/>
            <a:stretch/>
          </p:blipFill>
          <p:spPr>
            <a:xfrm>
              <a:off x="6398318" y="1767110"/>
              <a:ext cx="5057554" cy="3582004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46F8193F-6836-AEF1-3D2F-325E38455C67}"/>
                </a:ext>
              </a:extLst>
            </p:cNvPr>
            <p:cNvSpPr/>
            <p:nvPr/>
          </p:nvSpPr>
          <p:spPr>
            <a:xfrm>
              <a:off x="6451303" y="5530201"/>
              <a:ext cx="5004569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sz="1400" dirty="0">
                  <a:solidFill>
                    <a:srgbClr val="000000"/>
                  </a:solidFill>
                  <a:latin typeface="Aptos" panose="020B0004020202020204" pitchFamily="34" charset="0"/>
                </a:rPr>
                <a:t>Kathryn Smith, Whiteboard wisdom, Salt River medico-legal mortuary, 2018. iPhone photograph</a:t>
              </a:r>
            </a:p>
          </p:txBody>
        </p:sp>
      </p:grpSp>
      <p:pic>
        <p:nvPicPr>
          <p:cNvPr id="16" name="Content Placeholder 5" descr="Shape, arrow&#10;&#10;Description automatically generated">
            <a:extLst>
              <a:ext uri="{FF2B5EF4-FFF2-40B4-BE49-F238E27FC236}">
                <a16:creationId xmlns:a16="http://schemas.microsoft.com/office/drawing/2014/main" id="{4E776036-2ED2-B040-5027-84E5A41ACBF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624" t="27175" r="17640" b="26900"/>
          <a:stretch/>
        </p:blipFill>
        <p:spPr>
          <a:xfrm>
            <a:off x="6988682" y="355458"/>
            <a:ext cx="1223682" cy="700871"/>
          </a:xfrm>
        </p:spPr>
      </p:pic>
      <p:pic>
        <p:nvPicPr>
          <p:cNvPr id="17" name="Picture 16" descr="A picture containing text, silhouette&#10;&#10;Description automatically generated">
            <a:extLst>
              <a:ext uri="{FF2B5EF4-FFF2-40B4-BE49-F238E27FC236}">
                <a16:creationId xmlns:a16="http://schemas.microsoft.com/office/drawing/2014/main" id="{DC4ADB40-D379-9F28-B937-8374563AED8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6102"/>
          <a:stretch/>
        </p:blipFill>
        <p:spPr>
          <a:xfrm>
            <a:off x="8404411" y="326475"/>
            <a:ext cx="634869" cy="696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5352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FA4FCB-1054-D861-63DC-0CEB9D804F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4908" y="1523472"/>
            <a:ext cx="6228694" cy="4703801"/>
          </a:xfrm>
        </p:spPr>
        <p:txBody>
          <a:bodyPr>
            <a:normAutofit/>
          </a:bodyPr>
          <a:lstStyle/>
          <a:p>
            <a:pPr>
              <a:lnSpc>
                <a:spcPct val="170000"/>
              </a:lnSpc>
            </a:pPr>
            <a:r>
              <a:rPr lang="en-ZA" sz="1800" b="1" dirty="0">
                <a:solidFill>
                  <a:srgbClr val="000000"/>
                </a:solidFill>
                <a:latin typeface="Aptos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±</a:t>
            </a:r>
            <a:r>
              <a:rPr lang="en-ZA" sz="1800" b="1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8000 cases of unnatural death </a:t>
            </a:r>
            <a:r>
              <a:rPr lang="en-ZA" sz="1800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are admitted annually between </a:t>
            </a:r>
            <a:r>
              <a:rPr lang="en-ZA" sz="1800" dirty="0">
                <a:solidFill>
                  <a:srgbClr val="000000"/>
                </a:solidFill>
                <a:latin typeface="Aptos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FPS </a:t>
            </a:r>
            <a:r>
              <a:rPr lang="en-ZA" sz="1800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Salt River and Tygerberg; </a:t>
            </a:r>
            <a:r>
              <a:rPr lang="en-ZA" sz="1800" b="1" dirty="0">
                <a:solidFill>
                  <a:srgbClr val="8B2346"/>
                </a:solidFill>
                <a:effectLst/>
                <a:latin typeface="Aptos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9% remain unidentified </a:t>
            </a:r>
            <a:r>
              <a:rPr lang="en-ZA" sz="1800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(Reid </a:t>
            </a:r>
            <a:r>
              <a:rPr lang="en-ZA" sz="1800" i="1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et al.</a:t>
            </a:r>
            <a:r>
              <a:rPr lang="en-ZA" sz="1800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2019; 2020). </a:t>
            </a:r>
            <a:endParaRPr lang="en-ZA" sz="1400" dirty="0">
              <a:effectLst/>
              <a:latin typeface="Aptos" panose="020B00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70000"/>
              </a:lnSpc>
            </a:pPr>
            <a:r>
              <a:rPr lang="en-GB" sz="1800" dirty="0">
                <a:solidFill>
                  <a:srgbClr val="000000"/>
                </a:solidFill>
                <a:latin typeface="Aptos" panose="020B0004020202020204" pitchFamily="34" charset="0"/>
                <a:cs typeface="Arial" panose="020B0604020202020204" pitchFamily="34" charset="0"/>
              </a:rPr>
              <a:t>Records review of </a:t>
            </a:r>
            <a:r>
              <a:rPr lang="en-GB" sz="1800" b="1" dirty="0">
                <a:solidFill>
                  <a:srgbClr val="8B2346"/>
                </a:solidFill>
                <a:latin typeface="Aptos" panose="020B0004020202020204" pitchFamily="34" charset="0"/>
                <a:cs typeface="Arial" panose="020B0604020202020204" pitchFamily="34" charset="0"/>
              </a:rPr>
              <a:t>1010 Unclaimed </a:t>
            </a:r>
            <a:r>
              <a:rPr lang="en-GB" sz="1800" dirty="0">
                <a:solidFill>
                  <a:srgbClr val="000000"/>
                </a:solidFill>
                <a:latin typeface="Aptos" panose="020B0004020202020204" pitchFamily="34" charset="0"/>
                <a:cs typeface="Arial" panose="020B0604020202020204" pitchFamily="34" charset="0"/>
              </a:rPr>
              <a:t>cases from FPS Salt River over an 8.5 year period, </a:t>
            </a:r>
            <a:r>
              <a:rPr lang="en-GB" sz="1800" b="1" dirty="0">
                <a:solidFill>
                  <a:srgbClr val="8B2346"/>
                </a:solidFill>
                <a:latin typeface="Aptos" panose="020B0004020202020204" pitchFamily="34" charset="0"/>
                <a:cs typeface="Arial" panose="020B0604020202020204" pitchFamily="34" charset="0"/>
              </a:rPr>
              <a:t>scored for facial condition and quality of facial photo</a:t>
            </a:r>
          </a:p>
          <a:p>
            <a:pPr>
              <a:lnSpc>
                <a:spcPct val="170000"/>
              </a:lnSpc>
            </a:pPr>
            <a:r>
              <a:rPr lang="en-GB" sz="1800" b="1" dirty="0">
                <a:solidFill>
                  <a:srgbClr val="8B2346"/>
                </a:solidFill>
                <a:latin typeface="Aptos" panose="020B0004020202020204" pitchFamily="34" charset="0"/>
                <a:cs typeface="Arial" panose="020B0604020202020204" pitchFamily="34" charset="0"/>
              </a:rPr>
              <a:t>71% </a:t>
            </a:r>
            <a:r>
              <a:rPr lang="en-GB" sz="1800" dirty="0">
                <a:solidFill>
                  <a:srgbClr val="000000"/>
                </a:solidFill>
                <a:latin typeface="Aptos" panose="020B0004020202020204" pitchFamily="34" charset="0"/>
                <a:cs typeface="Arial" panose="020B0604020202020204" pitchFamily="34" charset="0"/>
              </a:rPr>
              <a:t>were admitted in a suitable condition for a PM depiction (digital photo enhancement) (Smith, 2020) but </a:t>
            </a:r>
            <a:r>
              <a:rPr lang="en-GB" sz="1800" b="1" dirty="0">
                <a:solidFill>
                  <a:srgbClr val="8B2346"/>
                </a:solidFill>
                <a:latin typeface="Aptos" panose="020B0004020202020204" pitchFamily="34" charset="0"/>
                <a:cs typeface="Arial" panose="020B0604020202020204" pitchFamily="34" charset="0"/>
              </a:rPr>
              <a:t>only possible for 30.3% cases due to poor photography</a:t>
            </a:r>
          </a:p>
        </p:txBody>
      </p:sp>
      <p:pic>
        <p:nvPicPr>
          <p:cNvPr id="21" name="Picture 20" descr="A picture containing text, silhouette&#10;&#10;Description automatically generated">
            <a:extLst>
              <a:ext uri="{FF2B5EF4-FFF2-40B4-BE49-F238E27FC236}">
                <a16:creationId xmlns:a16="http://schemas.microsoft.com/office/drawing/2014/main" id="{D9089D83-D689-60B5-0723-C4AD633F6AE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6102"/>
          <a:stretch/>
        </p:blipFill>
        <p:spPr>
          <a:xfrm>
            <a:off x="8404411" y="326475"/>
            <a:ext cx="634869" cy="696534"/>
          </a:xfrm>
          <a:prstGeom prst="rect">
            <a:avLst/>
          </a:prstGeom>
        </p:spPr>
      </p:pic>
      <p:pic>
        <p:nvPicPr>
          <p:cNvPr id="22" name="Content Placeholder 5" descr="Shape, arrow&#10;&#10;Description automatically generated">
            <a:extLst>
              <a:ext uri="{FF2B5EF4-FFF2-40B4-BE49-F238E27FC236}">
                <a16:creationId xmlns:a16="http://schemas.microsoft.com/office/drawing/2014/main" id="{837199C4-A3B1-6D2E-A838-A1499580D86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624" t="27175" r="17640" b="26900"/>
          <a:stretch/>
        </p:blipFill>
        <p:spPr>
          <a:xfrm>
            <a:off x="6988682" y="355458"/>
            <a:ext cx="1223682" cy="700871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7DB36A54-3BEE-7422-D95B-083E5885AFCF}"/>
              </a:ext>
            </a:extLst>
          </p:cNvPr>
          <p:cNvGrpSpPr/>
          <p:nvPr/>
        </p:nvGrpSpPr>
        <p:grpSpPr>
          <a:xfrm>
            <a:off x="6339954" y="1523472"/>
            <a:ext cx="5565139" cy="5064231"/>
            <a:chOff x="6178986" y="1532511"/>
            <a:chExt cx="5940984" cy="5406247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FFECBEB6-CF45-B4F9-E4D4-8A0D4F9F86F0}"/>
                </a:ext>
              </a:extLst>
            </p:cNvPr>
            <p:cNvGrpSpPr/>
            <p:nvPr/>
          </p:nvGrpSpPr>
          <p:grpSpPr>
            <a:xfrm>
              <a:off x="6178986" y="1532511"/>
              <a:ext cx="5940984" cy="5406247"/>
              <a:chOff x="4134391" y="1011584"/>
              <a:chExt cx="5142208" cy="4679368"/>
            </a:xfrm>
          </p:grpSpPr>
          <p:grpSp>
            <p:nvGrpSpPr>
              <p:cNvPr id="4" name="Group 3">
                <a:extLst>
                  <a:ext uri="{FF2B5EF4-FFF2-40B4-BE49-F238E27FC236}">
                    <a16:creationId xmlns:a16="http://schemas.microsoft.com/office/drawing/2014/main" id="{E7F52564-129C-4C50-AC5E-F8D48DE5C5E5}"/>
                  </a:ext>
                </a:extLst>
              </p:cNvPr>
              <p:cNvGrpSpPr/>
              <p:nvPr/>
            </p:nvGrpSpPr>
            <p:grpSpPr>
              <a:xfrm>
                <a:off x="4134391" y="1011584"/>
                <a:ext cx="5142208" cy="4183733"/>
                <a:chOff x="2372868" y="927093"/>
                <a:chExt cx="4398264" cy="3600244"/>
              </a:xfrm>
            </p:grpSpPr>
            <p:pic>
              <p:nvPicPr>
                <p:cNvPr id="11" name="Graphic 10">
                  <a:extLst>
                    <a:ext uri="{FF2B5EF4-FFF2-40B4-BE49-F238E27FC236}">
                      <a16:creationId xmlns:a16="http://schemas.microsoft.com/office/drawing/2014/main" id="{1FFB0D30-D289-FDF6-7E73-8000C6BD01F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/>
                    </a:ex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372868" y="927093"/>
                  <a:ext cx="4398264" cy="3406852"/>
                </a:xfrm>
                <a:prstGeom prst="rect">
                  <a:avLst/>
                </a:prstGeom>
              </p:spPr>
            </p:pic>
            <p:grpSp>
              <p:nvGrpSpPr>
                <p:cNvPr id="12" name="Group 11">
                  <a:extLst>
                    <a:ext uri="{FF2B5EF4-FFF2-40B4-BE49-F238E27FC236}">
                      <a16:creationId xmlns:a16="http://schemas.microsoft.com/office/drawing/2014/main" id="{8B3BC039-0AE4-B93D-2D27-89338BE65088}"/>
                    </a:ext>
                  </a:extLst>
                </p:cNvPr>
                <p:cNvGrpSpPr/>
                <p:nvPr/>
              </p:nvGrpSpPr>
              <p:grpSpPr>
                <a:xfrm>
                  <a:off x="3159976" y="4205311"/>
                  <a:ext cx="1198321" cy="322026"/>
                  <a:chOff x="3159976" y="4205311"/>
                  <a:chExt cx="1198321" cy="322026"/>
                </a:xfrm>
              </p:grpSpPr>
              <p:pic>
                <p:nvPicPr>
                  <p:cNvPr id="17" name="Picture 16" descr="A picture containing animal, mollusk&#10;&#10;Description automatically generated">
                    <a:extLst>
                      <a:ext uri="{FF2B5EF4-FFF2-40B4-BE49-F238E27FC236}">
                        <a16:creationId xmlns:a16="http://schemas.microsoft.com/office/drawing/2014/main" id="{71E7D4DC-015F-C5A6-5464-6850F06E023A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7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3159976" y="4205311"/>
                    <a:ext cx="331814" cy="322026"/>
                  </a:xfrm>
                  <a:prstGeom prst="rect">
                    <a:avLst/>
                  </a:prstGeom>
                </p:spPr>
              </p:pic>
              <p:sp>
                <p:nvSpPr>
                  <p:cNvPr id="18" name="Rectangle 17">
                    <a:extLst>
                      <a:ext uri="{FF2B5EF4-FFF2-40B4-BE49-F238E27FC236}">
                        <a16:creationId xmlns:a16="http://schemas.microsoft.com/office/drawing/2014/main" id="{8284BE9C-A841-E1D0-5CD3-6EFBEA09B5A0}"/>
                      </a:ext>
                    </a:extLst>
                  </p:cNvPr>
                  <p:cNvSpPr/>
                  <p:nvPr/>
                </p:nvSpPr>
                <p:spPr>
                  <a:xfrm>
                    <a:off x="3420068" y="4230844"/>
                    <a:ext cx="938229" cy="277541"/>
                  </a:xfrm>
                  <a:prstGeom prst="rect">
                    <a:avLst/>
                  </a:prstGeom>
                </p:spPr>
                <p:txBody>
                  <a:bodyPr wrap="square">
                    <a:spAutoFit/>
                  </a:bodyPr>
                  <a:lstStyle/>
                  <a:p>
                    <a:r>
                      <a:rPr lang="en-GB" dirty="0">
                        <a:latin typeface="Abadi" panose="020B0604020104020204"/>
                        <a:sym typeface="Webdings" panose="05030102010509060703" pitchFamily="18" charset="2"/>
                      </a:rPr>
                      <a:t> </a:t>
                    </a:r>
                    <a:r>
                      <a:rPr lang="en-GB" dirty="0">
                        <a:latin typeface="Abadi" panose="020B0604020104020204"/>
                        <a:sym typeface="Wingdings" panose="05000000000000000000" pitchFamily="2" charset="2"/>
                      </a:rPr>
                      <a:t> </a:t>
                    </a:r>
                    <a:r>
                      <a:rPr lang="en-GB" dirty="0">
                        <a:latin typeface="Abadi" panose="020B0604020104020204"/>
                        <a:sym typeface="Webdings" panose="05030102010509060703" pitchFamily="18" charset="2"/>
                      </a:rPr>
                      <a:t></a:t>
                    </a:r>
                    <a:r>
                      <a:rPr lang="en-GB" dirty="0">
                        <a:latin typeface="Abadi" panose="020B0604020104020204"/>
                        <a:sym typeface="Wingdings" panose="05000000000000000000" pitchFamily="2" charset="2"/>
                      </a:rPr>
                      <a:t>  </a:t>
                    </a:r>
                    <a:endParaRPr lang="en-GB" dirty="0"/>
                  </a:p>
                </p:txBody>
              </p:sp>
            </p:grpSp>
            <p:sp>
              <p:nvSpPr>
                <p:cNvPr id="13" name="Rectangle 12">
                  <a:extLst>
                    <a:ext uri="{FF2B5EF4-FFF2-40B4-BE49-F238E27FC236}">
                      <a16:creationId xmlns:a16="http://schemas.microsoft.com/office/drawing/2014/main" id="{AAFBF214-082B-30E7-ADDA-25AD3BB440E9}"/>
                    </a:ext>
                  </a:extLst>
                </p:cNvPr>
                <p:cNvSpPr/>
                <p:nvPr/>
              </p:nvSpPr>
              <p:spPr>
                <a:xfrm>
                  <a:off x="2789304" y="3941065"/>
                  <a:ext cx="484428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GB" dirty="0">
                      <a:latin typeface="Abadi" panose="020B0604020104020204"/>
                      <a:sym typeface="Webdings" panose="05030102010509060703" pitchFamily="18" charset="2"/>
                    </a:rPr>
                    <a:t> </a:t>
                  </a:r>
                  <a:endParaRPr lang="en-GB" dirty="0"/>
                </a:p>
              </p:txBody>
            </p:sp>
            <p:sp>
              <p:nvSpPr>
                <p:cNvPr id="15" name="Rectangle 14">
                  <a:extLst>
                    <a:ext uri="{FF2B5EF4-FFF2-40B4-BE49-F238E27FC236}">
                      <a16:creationId xmlns:a16="http://schemas.microsoft.com/office/drawing/2014/main" id="{B514B8F0-7EA9-B717-37D0-9547F017C985}"/>
                    </a:ext>
                  </a:extLst>
                </p:cNvPr>
                <p:cNvSpPr/>
                <p:nvPr/>
              </p:nvSpPr>
              <p:spPr>
                <a:xfrm>
                  <a:off x="4830041" y="3676094"/>
                  <a:ext cx="415498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GB" dirty="0">
                      <a:latin typeface="Abadi" panose="020B0604020104020204"/>
                      <a:sym typeface="Webdings" panose="05030102010509060703" pitchFamily="18" charset="2"/>
                    </a:rPr>
                    <a:t></a:t>
                  </a:r>
                  <a:endParaRPr lang="en-GB" dirty="0"/>
                </a:p>
              </p:txBody>
            </p:sp>
            <p:sp>
              <p:nvSpPr>
                <p:cNvPr id="16" name="Rectangle 15">
                  <a:extLst>
                    <a:ext uri="{FF2B5EF4-FFF2-40B4-BE49-F238E27FC236}">
                      <a16:creationId xmlns:a16="http://schemas.microsoft.com/office/drawing/2014/main" id="{C426393C-FEA1-B167-3121-B46F3B942F8F}"/>
                    </a:ext>
                  </a:extLst>
                </p:cNvPr>
                <p:cNvSpPr/>
                <p:nvPr/>
              </p:nvSpPr>
              <p:spPr>
                <a:xfrm flipH="1">
                  <a:off x="2816468" y="3616172"/>
                  <a:ext cx="392615" cy="369332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r>
                    <a:rPr lang="en-GB" dirty="0">
                      <a:latin typeface="Abadi" panose="020B0604020104020204"/>
                      <a:sym typeface="Webdings" panose="05030102010509060703" pitchFamily="18" charset="2"/>
                    </a:rPr>
                    <a:t> </a:t>
                  </a:r>
                  <a:endParaRPr lang="en-GB" dirty="0"/>
                </a:p>
              </p:txBody>
            </p:sp>
          </p:grpSp>
          <p:cxnSp>
            <p:nvCxnSpPr>
              <p:cNvPr id="5" name="Straight Connector 4">
                <a:extLst>
                  <a:ext uri="{FF2B5EF4-FFF2-40B4-BE49-F238E27FC236}">
                    <a16:creationId xmlns:a16="http://schemas.microsoft.com/office/drawing/2014/main" id="{172DFC34-2608-914B-67AC-030D99C4D7AB}"/>
                  </a:ext>
                </a:extLst>
              </p:cNvPr>
              <p:cNvCxnSpPr>
                <a:cxnSpLocks/>
                <a:endCxn id="7" idx="0"/>
              </p:cNvCxnSpPr>
              <p:nvPr/>
            </p:nvCxnSpPr>
            <p:spPr>
              <a:xfrm>
                <a:off x="7800577" y="2318476"/>
                <a:ext cx="711044" cy="1812885"/>
              </a:xfrm>
              <a:prstGeom prst="line">
                <a:avLst/>
              </a:prstGeom>
              <a:ln w="22225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6" name="Group 5">
                <a:extLst>
                  <a:ext uri="{FF2B5EF4-FFF2-40B4-BE49-F238E27FC236}">
                    <a16:creationId xmlns:a16="http://schemas.microsoft.com/office/drawing/2014/main" id="{4BB8493D-0D98-3951-AE9A-7BAA0F1212CF}"/>
                  </a:ext>
                </a:extLst>
              </p:cNvPr>
              <p:cNvGrpSpPr/>
              <p:nvPr/>
            </p:nvGrpSpPr>
            <p:grpSpPr>
              <a:xfrm>
                <a:off x="7912699" y="4131362"/>
                <a:ext cx="1197844" cy="1559590"/>
                <a:chOff x="6220809" y="2719526"/>
                <a:chExt cx="1371696" cy="1785945"/>
              </a:xfrm>
            </p:grpSpPr>
            <p:sp>
              <p:nvSpPr>
                <p:cNvPr id="7" name="Oval 6">
                  <a:extLst>
                    <a:ext uri="{FF2B5EF4-FFF2-40B4-BE49-F238E27FC236}">
                      <a16:creationId xmlns:a16="http://schemas.microsoft.com/office/drawing/2014/main" id="{3BA7A9CA-D1AC-3E21-0628-295B99869209}"/>
                    </a:ext>
                  </a:extLst>
                </p:cNvPr>
                <p:cNvSpPr/>
                <p:nvPr/>
              </p:nvSpPr>
              <p:spPr>
                <a:xfrm>
                  <a:off x="6220809" y="2719526"/>
                  <a:ext cx="1371696" cy="1370756"/>
                </a:xfrm>
                <a:prstGeom prst="ellipse">
                  <a:avLst/>
                </a:prstGeom>
                <a:blipFill>
                  <a:blip r:embed="rId8"/>
                  <a:stretch>
                    <a:fillRect/>
                  </a:stretch>
                </a:blipFill>
                <a:ln w="22225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  <p:sp>
              <p:nvSpPr>
                <p:cNvPr id="8" name="Rectangle 7">
                  <a:extLst>
                    <a:ext uri="{FF2B5EF4-FFF2-40B4-BE49-F238E27FC236}">
                      <a16:creationId xmlns:a16="http://schemas.microsoft.com/office/drawing/2014/main" id="{E0949956-8A50-0AC6-E456-7F538E5CED64}"/>
                    </a:ext>
                  </a:extLst>
                </p:cNvPr>
                <p:cNvSpPr/>
                <p:nvPr/>
              </p:nvSpPr>
              <p:spPr>
                <a:xfrm>
                  <a:off x="6906657" y="2955120"/>
                  <a:ext cx="415498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GB" dirty="0">
                      <a:latin typeface="Abadi" panose="020B0604020104020204"/>
                      <a:sym typeface="Webdings" panose="05030102010509060703" pitchFamily="18" charset="2"/>
                    </a:rPr>
                    <a:t></a:t>
                  </a:r>
                  <a:endParaRPr lang="en-GB" dirty="0"/>
                </a:p>
              </p:txBody>
            </p:sp>
            <p:sp>
              <p:nvSpPr>
                <p:cNvPr id="9" name="Rectangle 8">
                  <a:extLst>
                    <a:ext uri="{FF2B5EF4-FFF2-40B4-BE49-F238E27FC236}">
                      <a16:creationId xmlns:a16="http://schemas.microsoft.com/office/drawing/2014/main" id="{C563C9AD-AC39-41BC-8425-30C330877537}"/>
                    </a:ext>
                  </a:extLst>
                </p:cNvPr>
                <p:cNvSpPr/>
                <p:nvPr/>
              </p:nvSpPr>
              <p:spPr>
                <a:xfrm>
                  <a:off x="6827305" y="3439894"/>
                  <a:ext cx="415498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GB" dirty="0">
                      <a:latin typeface="Abadi" panose="020B0604020104020204"/>
                      <a:sym typeface="Webdings" panose="05030102010509060703" pitchFamily="18" charset="2"/>
                    </a:rPr>
                    <a:t></a:t>
                  </a:r>
                  <a:endParaRPr lang="en-GB" dirty="0"/>
                </a:p>
              </p:txBody>
            </p:sp>
            <p:sp>
              <p:nvSpPr>
                <p:cNvPr id="10" name="Rectangle 9">
                  <a:extLst>
                    <a:ext uri="{FF2B5EF4-FFF2-40B4-BE49-F238E27FC236}">
                      <a16:creationId xmlns:a16="http://schemas.microsoft.com/office/drawing/2014/main" id="{0E64B188-F8A3-1A03-8B0F-DC9A4BD8BAD4}"/>
                    </a:ext>
                  </a:extLst>
                </p:cNvPr>
                <p:cNvSpPr/>
                <p:nvPr/>
              </p:nvSpPr>
              <p:spPr>
                <a:xfrm>
                  <a:off x="7101291" y="4082535"/>
                  <a:ext cx="272046" cy="422936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GB" dirty="0"/>
                    <a:t> </a:t>
                  </a:r>
                </a:p>
              </p:txBody>
            </p:sp>
          </p:grpSp>
        </p:grp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0F6FA4AD-F661-FDDE-262F-3E7C6B0CC06D}"/>
                </a:ext>
              </a:extLst>
            </p:cNvPr>
            <p:cNvSpPr/>
            <p:nvPr/>
          </p:nvSpPr>
          <p:spPr>
            <a:xfrm>
              <a:off x="10798883" y="5149240"/>
              <a:ext cx="943772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85750" indent="-285750">
                <a:buFont typeface="Webdings" panose="05030102010509060703" pitchFamily="18" charset="2"/>
                <a:buChar char="Ì"/>
              </a:pPr>
              <a:r>
                <a:rPr lang="en-GB" dirty="0">
                  <a:latin typeface="Abadi" panose="020B0604020104020204"/>
                  <a:sym typeface="Wingdings" panose="05000000000000000000" pitchFamily="2" charset="2"/>
                </a:rPr>
                <a:t> </a:t>
              </a:r>
            </a:p>
            <a:p>
              <a:r>
                <a:rPr lang="en-GB" dirty="0">
                  <a:latin typeface="Abadi" panose="020B0604020104020204"/>
                  <a:sym typeface="Webdings" panose="05030102010509060703" pitchFamily="18" charset="2"/>
                </a:rPr>
                <a:t></a:t>
              </a:r>
              <a:r>
                <a:rPr lang="en-GB" dirty="0">
                  <a:latin typeface="Abadi" panose="020B0604020104020204"/>
                  <a:sym typeface="Wingdings" panose="05000000000000000000" pitchFamily="2" charset="2"/>
                </a:rPr>
                <a:t>  </a:t>
              </a:r>
              <a:endParaRPr lang="en-GB" dirty="0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A13ED797-1498-1767-1FBA-DC2E0E06D889}"/>
                </a:ext>
              </a:extLst>
            </p:cNvPr>
            <p:cNvSpPr/>
            <p:nvPr/>
          </p:nvSpPr>
          <p:spPr>
            <a:xfrm>
              <a:off x="6354076" y="4841514"/>
              <a:ext cx="2478844" cy="1755228"/>
            </a:xfrm>
            <a:prstGeom prst="ellipse">
              <a:avLst/>
            </a:prstGeom>
            <a:solidFill>
              <a:schemeClr val="accent6">
                <a:alpha val="42000"/>
              </a:schemeClr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23" name="Picture 22" descr="A picture containing animal, mollusk&#10;&#10;Description automatically generated">
              <a:extLst>
                <a:ext uri="{FF2B5EF4-FFF2-40B4-BE49-F238E27FC236}">
                  <a16:creationId xmlns:a16="http://schemas.microsoft.com/office/drawing/2014/main" id="{F2B63888-E6E8-9720-F9A9-3D1DB283432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770299" y="5943357"/>
              <a:ext cx="448200" cy="432346"/>
            </a:xfrm>
            <a:prstGeom prst="rect">
              <a:avLst/>
            </a:prstGeom>
          </p:spPr>
        </p:pic>
      </p:grpSp>
      <p:sp>
        <p:nvSpPr>
          <p:cNvPr id="27" name="Title 13">
            <a:extLst>
              <a:ext uri="{FF2B5EF4-FFF2-40B4-BE49-F238E27FC236}">
                <a16:creationId xmlns:a16="http://schemas.microsoft.com/office/drawing/2014/main" id="{9965A991-EC71-D776-AD73-8CE241F60DF5}"/>
              </a:ext>
            </a:extLst>
          </p:cNvPr>
          <p:cNvSpPr txBox="1">
            <a:spLocks/>
          </p:cNvSpPr>
          <p:nvPr/>
        </p:nvSpPr>
        <p:spPr>
          <a:xfrm>
            <a:off x="518668" y="660741"/>
            <a:ext cx="8328565" cy="64499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chemeClr val="accent1"/>
                </a:solidFill>
                <a:latin typeface="Aptos" panose="020B0004020202020204" pitchFamily="34" charset="0"/>
                <a:ea typeface="+mj-ea"/>
                <a:cs typeface="+mj-cs"/>
              </a:defRPr>
            </a:lvl1pPr>
          </a:lstStyle>
          <a:p>
            <a:r>
              <a:rPr lang="en-GB"/>
              <a:t>Salt River Study (2018-2019)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8374984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ARTS#2022">
      <a:dk1>
        <a:srgbClr val="4D5356"/>
      </a:dk1>
      <a:lt1>
        <a:srgbClr val="FFFFFF"/>
      </a:lt1>
      <a:dk2>
        <a:srgbClr val="4D5356"/>
      </a:dk2>
      <a:lt2>
        <a:srgbClr val="FFFFFF"/>
      </a:lt2>
      <a:accent1>
        <a:srgbClr val="61223B"/>
      </a:accent1>
      <a:accent2>
        <a:srgbClr val="B79962"/>
      </a:accent2>
      <a:accent3>
        <a:srgbClr val="FF9E1B"/>
      </a:accent3>
      <a:accent4>
        <a:srgbClr val="8C979A"/>
      </a:accent4>
      <a:accent5>
        <a:srgbClr val="61223B"/>
      </a:accent5>
      <a:accent6>
        <a:srgbClr val="8B2346"/>
      </a:accent6>
      <a:hlink>
        <a:srgbClr val="B79962"/>
      </a:hlink>
      <a:folHlink>
        <a:srgbClr val="8C979A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C5296A18421E845B76A93A1513BA5B4" ma:contentTypeVersion="18" ma:contentTypeDescription="Create a new document." ma:contentTypeScope="" ma:versionID="59f1ea442b23a2ebccdd3432eaf7f0e7">
  <xsd:schema xmlns:xsd="http://www.w3.org/2001/XMLSchema" xmlns:xs="http://www.w3.org/2001/XMLSchema" xmlns:p="http://schemas.microsoft.com/office/2006/metadata/properties" xmlns:ns3="b535a0ed-93fd-4aad-b503-83c3fdb8d4b8" xmlns:ns4="cc20037f-498d-4504-ac31-2375fc013a88" targetNamespace="http://schemas.microsoft.com/office/2006/metadata/properties" ma:root="true" ma:fieldsID="6d62661e1595450847c47c21c13b9bc0" ns3:_="" ns4:_="">
    <xsd:import namespace="b535a0ed-93fd-4aad-b503-83c3fdb8d4b8"/>
    <xsd:import namespace="cc20037f-498d-4504-ac31-2375fc013a88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OCR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Location" minOccurs="0"/>
                <xsd:element ref="ns3:MediaLengthInSeconds" minOccurs="0"/>
                <xsd:element ref="ns3:MediaServiceSearchProperties" minOccurs="0"/>
                <xsd:element ref="ns3:_activity" minOccurs="0"/>
                <xsd:element ref="ns3:MediaServiceObjectDetectorVersions" minOccurs="0"/>
                <xsd:element ref="ns3:MediaServiceSystem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535a0ed-93fd-4aad-b503-83c3fdb8d4b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MediaLengthInSeconds" ma:index="21" nillable="true" ma:displayName="Length (seconds)" ma:internalName="MediaLengthInSeconds" ma:readOnly="true">
      <xsd:simpleType>
        <xsd:restriction base="dms:Unknown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_activity" ma:index="23" nillable="true" ma:displayName="_activity" ma:hidden="true" ma:internalName="_activity">
      <xsd:simpleType>
        <xsd:restriction base="dms:Note"/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ystemTags" ma:index="25" nillable="true" ma:displayName="MediaServiceSystemTags" ma:hidden="true" ma:internalName="MediaServiceSystemTag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c20037f-498d-4504-ac31-2375fc013a88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9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b535a0ed-93fd-4aad-b503-83c3fdb8d4b8" xsi:nil="true"/>
  </documentManagement>
</p:properties>
</file>

<file path=customXml/itemProps1.xml><?xml version="1.0" encoding="utf-8"?>
<ds:datastoreItem xmlns:ds="http://schemas.openxmlformats.org/officeDocument/2006/customXml" ds:itemID="{574D84E9-B41E-4F90-B257-999F2DB9EE55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28005449-E973-4141-9658-BE4574A79721}">
  <ds:schemaRefs>
    <ds:schemaRef ds:uri="b535a0ed-93fd-4aad-b503-83c3fdb8d4b8"/>
    <ds:schemaRef ds:uri="cc20037f-498d-4504-ac31-2375fc013a88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0/xmlns/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D67EE7A8-5893-4278-8271-B00A625AFEAF}">
  <ds:schemaRefs>
    <ds:schemaRef ds:uri="b535a0ed-93fd-4aad-b503-83c3fdb8d4b8"/>
    <ds:schemaRef ds:uri="http://schemas.microsoft.com/office/2006/metadata/properties"/>
    <ds:schemaRef ds:uri="http://schemas.microsoft.com/office/infopath/2007/PartnerControls"/>
    <ds:schemaRef ds:uri="http://www.w3.org/2000/xmlns/"/>
    <ds:schemaRef ds:uri="http://www.w3.org/2001/XMLSchema-instan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50820</TotalTime>
  <Words>2137</Words>
  <Application>Microsoft Office PowerPoint</Application>
  <PresentationFormat>Widescreen</PresentationFormat>
  <Paragraphs>216</Paragraphs>
  <Slides>22</Slides>
  <Notes>17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1" baseType="lpstr">
      <vt:lpstr>Abadi</vt:lpstr>
      <vt:lpstr>Aptos</vt:lpstr>
      <vt:lpstr>Arial</vt:lpstr>
      <vt:lpstr>Calibri</vt:lpstr>
      <vt:lpstr>Calibri Light</vt:lpstr>
      <vt:lpstr>Symbol</vt:lpstr>
      <vt:lpstr>Trebuchet MS</vt:lpstr>
      <vt:lpstr>Webdings</vt:lpstr>
      <vt:lpstr>Office Theme</vt:lpstr>
      <vt:lpstr>Visualising Personhood cemeteries as archives of the future</vt:lpstr>
      <vt:lpstr>Death is scary… for some!</vt:lpstr>
      <vt:lpstr>The forensic imaginary</vt:lpstr>
      <vt:lpstr>THE PRACADEMIC (Posner, 2009)</vt:lpstr>
      <vt:lpstr>Cemeteries as archives of the future</vt:lpstr>
      <vt:lpstr>Incident Room (2012)</vt:lpstr>
      <vt:lpstr>Why depict the dead?</vt:lpstr>
      <vt:lpstr>Two Images, Twenty Years Apart</vt:lpstr>
      <vt:lpstr>PowerPoint Presentation</vt:lpstr>
      <vt:lpstr>FINDINGS</vt:lpstr>
      <vt:lpstr>Salt River Study (2018-2019)</vt:lpstr>
      <vt:lpstr>ENGAGING THE VISUAL IN VIZ.Lab</vt:lpstr>
      <vt:lpstr>Makerspace, SU Library</vt:lpstr>
      <vt:lpstr>VIRTUAL HAPTIC SCULPTURE</vt:lpstr>
      <vt:lpstr>THE SUTHERLAND NINE (2018 – )</vt:lpstr>
      <vt:lpstr>W4C CHEC-CCT PILOT STUDY (2021-2023)</vt:lpstr>
      <vt:lpstr>W4C CHEC-CCT PILOT STUDY (2021-2023)</vt:lpstr>
      <vt:lpstr>WHY ‘SCIENCE FOR JUSTICE’? </vt:lpstr>
      <vt:lpstr>SCIENCE FOR JUSTICE (S4J)</vt:lpstr>
      <vt:lpstr>Our silent teachers</vt:lpstr>
      <vt:lpstr>Finding life in death</vt:lpstr>
      <vt:lpstr>REFERENCES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Muller, L, Mev [lm2@sun.ac.za]</dc:creator>
  <cp:lastModifiedBy>Smith, Kathryn, Prof [kathryns@sun.ac.za]</cp:lastModifiedBy>
  <cp:revision>714</cp:revision>
  <dcterms:created xsi:type="dcterms:W3CDTF">2021-09-15T08:20:16Z</dcterms:created>
  <dcterms:modified xsi:type="dcterms:W3CDTF">2025-08-25T18:42:33Z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0x010100AC5296A18421E845B76A93A1513BA5B4</vt:lpwstr>
  </property>
</Properties>
</file>