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4401" r:id="rId3"/>
    <p:sldId id="257" r:id="rId4"/>
    <p:sldId id="4373" r:id="rId5"/>
    <p:sldId id="4385" r:id="rId6"/>
    <p:sldId id="4386" r:id="rId7"/>
    <p:sldId id="4387" r:id="rId8"/>
    <p:sldId id="4384" r:id="rId9"/>
    <p:sldId id="4371" r:id="rId10"/>
    <p:sldId id="4379" r:id="rId11"/>
    <p:sldId id="4388" r:id="rId12"/>
    <p:sldId id="4372" r:id="rId13"/>
    <p:sldId id="4389" r:id="rId14"/>
    <p:sldId id="4370" r:id="rId15"/>
    <p:sldId id="4392" r:id="rId16"/>
    <p:sldId id="4374" r:id="rId17"/>
    <p:sldId id="4394" r:id="rId18"/>
    <p:sldId id="4393" r:id="rId19"/>
    <p:sldId id="4375" r:id="rId20"/>
    <p:sldId id="4395" r:id="rId21"/>
    <p:sldId id="4402" r:id="rId22"/>
    <p:sldId id="4398" r:id="rId23"/>
    <p:sldId id="4400" r:id="rId24"/>
    <p:sldId id="265" r:id="rId25"/>
    <p:sldId id="43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651"/>
    <a:srgbClr val="48B280"/>
    <a:srgbClr val="00CC99"/>
    <a:srgbClr val="33CC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E285B-737E-45C3-B516-A3894595C0BC}" v="423" dt="2025-08-24T18:22:47.463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elebohile Ncha" userId="a3de413d-3f5a-434a-a1b4-6cd1cba29725" providerId="ADAL" clId="{CD5E285B-737E-45C3-B516-A3894595C0BC}"/>
    <pc:docChg chg="undo custSel addSld delSld modSld sldOrd">
      <pc:chgData name="Dr Relebohile Ncha" userId="a3de413d-3f5a-434a-a1b4-6cd1cba29725" providerId="ADAL" clId="{CD5E285B-737E-45C3-B516-A3894595C0BC}" dt="2025-08-24T18:23:52.769" v="11451" actId="1440"/>
      <pc:docMkLst>
        <pc:docMk/>
      </pc:docMkLst>
      <pc:sldChg chg="modSp mod">
        <pc:chgData name="Dr Relebohile Ncha" userId="a3de413d-3f5a-434a-a1b4-6cd1cba29725" providerId="ADAL" clId="{CD5E285B-737E-45C3-B516-A3894595C0BC}" dt="2025-08-11T09:59:49.134" v="10203" actId="20577"/>
        <pc:sldMkLst>
          <pc:docMk/>
          <pc:sldMk cId="0" sldId="257"/>
        </pc:sldMkLst>
        <pc:spChg chg="mod">
          <ac:chgData name="Dr Relebohile Ncha" userId="a3de413d-3f5a-434a-a1b4-6cd1cba29725" providerId="ADAL" clId="{CD5E285B-737E-45C3-B516-A3894595C0BC}" dt="2025-08-11T09:59:49.134" v="10203" actId="20577"/>
          <ac:spMkLst>
            <pc:docMk/>
            <pc:sldMk cId="0" sldId="257"/>
            <ac:spMk id="2" creationId="{C6D0AB03-EC50-665F-2178-43013F96A5AF}"/>
          </ac:spMkLst>
        </pc:spChg>
        <pc:spChg chg="mod">
          <ac:chgData name="Dr Relebohile Ncha" userId="a3de413d-3f5a-434a-a1b4-6cd1cba29725" providerId="ADAL" clId="{CD5E285B-737E-45C3-B516-A3894595C0BC}" dt="2025-07-30T10:10:33.892" v="138" actId="1076"/>
          <ac:spMkLst>
            <pc:docMk/>
            <pc:sldMk cId="0" sldId="257"/>
            <ac:spMk id="3" creationId="{1646B5B7-ECB8-8A0B-9242-60E4D4D32F95}"/>
          </ac:spMkLst>
        </pc:spChg>
        <pc:spChg chg="mod">
          <ac:chgData name="Dr Relebohile Ncha" userId="a3de413d-3f5a-434a-a1b4-6cd1cba29725" providerId="ADAL" clId="{CD5E285B-737E-45C3-B516-A3894595C0BC}" dt="2025-08-11T09:59:24.700" v="10201" actId="20577"/>
          <ac:spMkLst>
            <pc:docMk/>
            <pc:sldMk cId="0" sldId="257"/>
            <ac:spMk id="5" creationId="{00000000-0000-0000-0000-000000000000}"/>
          </ac:spMkLst>
        </pc:spChg>
      </pc:sldChg>
      <pc:sldChg chg="add ord">
        <pc:chgData name="Dr Relebohile Ncha" userId="a3de413d-3f5a-434a-a1b4-6cd1cba29725" providerId="ADAL" clId="{CD5E285B-737E-45C3-B516-A3894595C0BC}" dt="2025-08-11T09:37:50.764" v="9504"/>
        <pc:sldMkLst>
          <pc:docMk/>
          <pc:sldMk cId="2341268961" sldId="265"/>
        </pc:sldMkLst>
      </pc:sldChg>
      <pc:sldChg chg="modSp modNotesTx">
        <pc:chgData name="Dr Relebohile Ncha" userId="a3de413d-3f5a-434a-a1b4-6cd1cba29725" providerId="ADAL" clId="{CD5E285B-737E-45C3-B516-A3894595C0BC}" dt="2025-08-11T11:02:57.280" v="10527" actId="5793"/>
        <pc:sldMkLst>
          <pc:docMk/>
          <pc:sldMk cId="2032803187" sldId="4370"/>
        </pc:sldMkLst>
        <pc:graphicFrameChg chg="mod">
          <ac:chgData name="Dr Relebohile Ncha" userId="a3de413d-3f5a-434a-a1b4-6cd1cba29725" providerId="ADAL" clId="{CD5E285B-737E-45C3-B516-A3894595C0BC}" dt="2025-08-11T10:40:42.980" v="10371" actId="20577"/>
          <ac:graphicFrameMkLst>
            <pc:docMk/>
            <pc:sldMk cId="2032803187" sldId="4370"/>
            <ac:graphicFrameMk id="6" creationId="{BDE22AC1-57D2-1835-759F-5E62C8EEC0FE}"/>
          </ac:graphicFrameMkLst>
        </pc:graphicFrameChg>
      </pc:sldChg>
      <pc:sldChg chg="addSp delSp modSp mod ord">
        <pc:chgData name="Dr Relebohile Ncha" userId="a3de413d-3f5a-434a-a1b4-6cd1cba29725" providerId="ADAL" clId="{CD5E285B-737E-45C3-B516-A3894595C0BC}" dt="2025-08-24T18:04:52.697" v="11279" actId="20577"/>
        <pc:sldMkLst>
          <pc:docMk/>
          <pc:sldMk cId="2098243013" sldId="4371"/>
        </pc:sldMkLst>
        <pc:spChg chg="mod">
          <ac:chgData name="Dr Relebohile Ncha" userId="a3de413d-3f5a-434a-a1b4-6cd1cba29725" providerId="ADAL" clId="{CD5E285B-737E-45C3-B516-A3894595C0BC}" dt="2025-07-30T14:29:56.707" v="1655" actId="1076"/>
          <ac:spMkLst>
            <pc:docMk/>
            <pc:sldMk cId="2098243013" sldId="4371"/>
            <ac:spMk id="2" creationId="{44D3C9F8-F32D-2FFD-3024-20254FD80A2C}"/>
          </ac:spMkLst>
        </pc:spChg>
        <pc:spChg chg="add mod">
          <ac:chgData name="Dr Relebohile Ncha" userId="a3de413d-3f5a-434a-a1b4-6cd1cba29725" providerId="ADAL" clId="{CD5E285B-737E-45C3-B516-A3894595C0BC}" dt="2025-07-30T14:28:26.837" v="1529" actId="14100"/>
          <ac:spMkLst>
            <pc:docMk/>
            <pc:sldMk cId="2098243013" sldId="4371"/>
            <ac:spMk id="8" creationId="{24FEA050-EFC5-AA39-51AA-976F817BD56C}"/>
          </ac:spMkLst>
        </pc:spChg>
        <pc:spChg chg="mod">
          <ac:chgData name="Dr Relebohile Ncha" userId="a3de413d-3f5a-434a-a1b4-6cd1cba29725" providerId="ADAL" clId="{CD5E285B-737E-45C3-B516-A3894595C0BC}" dt="2025-07-30T14:22:32.063" v="1251" actId="5793"/>
          <ac:spMkLst>
            <pc:docMk/>
            <pc:sldMk cId="2098243013" sldId="4371"/>
            <ac:spMk id="10" creationId="{BBBEE634-BE57-AB47-CD45-686A41335500}"/>
          </ac:spMkLst>
        </pc:spChg>
        <pc:spChg chg="add mod">
          <ac:chgData name="Dr Relebohile Ncha" userId="a3de413d-3f5a-434a-a1b4-6cd1cba29725" providerId="ADAL" clId="{CD5E285B-737E-45C3-B516-A3894595C0BC}" dt="2025-07-30T14:28:06.694" v="1526" actId="14100"/>
          <ac:spMkLst>
            <pc:docMk/>
            <pc:sldMk cId="2098243013" sldId="4371"/>
            <ac:spMk id="11" creationId="{ACE145F5-0C8A-8F17-93DC-0CA97464840B}"/>
          </ac:spMkLst>
        </pc:spChg>
        <pc:spChg chg="add mod">
          <ac:chgData name="Dr Relebohile Ncha" userId="a3de413d-3f5a-434a-a1b4-6cd1cba29725" providerId="ADAL" clId="{CD5E285B-737E-45C3-B516-A3894595C0BC}" dt="2025-07-30T14:27:36.406" v="1524" actId="14100"/>
          <ac:spMkLst>
            <pc:docMk/>
            <pc:sldMk cId="2098243013" sldId="4371"/>
            <ac:spMk id="12" creationId="{F1BCB784-75DA-3B4F-91C2-C93F38AD5339}"/>
          </ac:spMkLst>
        </pc:spChg>
        <pc:spChg chg="add mod">
          <ac:chgData name="Dr Relebohile Ncha" userId="a3de413d-3f5a-434a-a1b4-6cd1cba29725" providerId="ADAL" clId="{CD5E285B-737E-45C3-B516-A3894595C0BC}" dt="2025-07-30T14:52:15.250" v="1664" actId="14100"/>
          <ac:spMkLst>
            <pc:docMk/>
            <pc:sldMk cId="2098243013" sldId="4371"/>
            <ac:spMk id="13" creationId="{F1FC9DB3-11FF-140F-E5E9-8BEE54FFC18B}"/>
          </ac:spMkLst>
        </pc:spChg>
        <pc:spChg chg="add mod">
          <ac:chgData name="Dr Relebohile Ncha" userId="a3de413d-3f5a-434a-a1b4-6cd1cba29725" providerId="ADAL" clId="{CD5E285B-737E-45C3-B516-A3894595C0BC}" dt="2025-08-24T18:04:52.697" v="11279" actId="20577"/>
          <ac:spMkLst>
            <pc:docMk/>
            <pc:sldMk cId="2098243013" sldId="4371"/>
            <ac:spMk id="14" creationId="{D50063DA-5F63-30E0-6AAB-B3C1ED382ADD}"/>
          </ac:spMkLst>
        </pc:spChg>
        <pc:spChg chg="add mod">
          <ac:chgData name="Dr Relebohile Ncha" userId="a3de413d-3f5a-434a-a1b4-6cd1cba29725" providerId="ADAL" clId="{CD5E285B-737E-45C3-B516-A3894595C0BC}" dt="2025-07-30T14:52:24.980" v="1666" actId="14100"/>
          <ac:spMkLst>
            <pc:docMk/>
            <pc:sldMk cId="2098243013" sldId="4371"/>
            <ac:spMk id="15" creationId="{4EECC912-998D-5448-9F6F-78FD3C8A910A}"/>
          </ac:spMkLst>
        </pc:spChg>
        <pc:graphicFrameChg chg="add mod modGraphic">
          <ac:chgData name="Dr Relebohile Ncha" userId="a3de413d-3f5a-434a-a1b4-6cd1cba29725" providerId="ADAL" clId="{CD5E285B-737E-45C3-B516-A3894595C0BC}" dt="2025-07-30T14:51:36.220" v="1657" actId="12269"/>
          <ac:graphicFrameMkLst>
            <pc:docMk/>
            <pc:sldMk cId="2098243013" sldId="4371"/>
            <ac:graphicFrameMk id="6" creationId="{BFF5D425-8899-E180-0DA5-630DB880A825}"/>
          </ac:graphicFrameMkLst>
        </pc:graphicFrameChg>
      </pc:sldChg>
      <pc:sldChg chg="addSp delSp modSp mod ord">
        <pc:chgData name="Dr Relebohile Ncha" userId="a3de413d-3f5a-434a-a1b4-6cd1cba29725" providerId="ADAL" clId="{CD5E285B-737E-45C3-B516-A3894595C0BC}" dt="2025-07-30T18:52:00.238" v="2128" actId="113"/>
        <pc:sldMkLst>
          <pc:docMk/>
          <pc:sldMk cId="3885634469" sldId="4372"/>
        </pc:sldMkLst>
        <pc:spChg chg="mod">
          <ac:chgData name="Dr Relebohile Ncha" userId="a3de413d-3f5a-434a-a1b4-6cd1cba29725" providerId="ADAL" clId="{CD5E285B-737E-45C3-B516-A3894595C0BC}" dt="2025-07-30T18:41:43.224" v="2056" actId="14100"/>
          <ac:spMkLst>
            <pc:docMk/>
            <pc:sldMk cId="3885634469" sldId="4372"/>
            <ac:spMk id="2" creationId="{44D3C9F8-F32D-2FFD-3024-20254FD80A2C}"/>
          </ac:spMkLst>
        </pc:spChg>
        <pc:spChg chg="mod">
          <ac:chgData name="Dr Relebohile Ncha" userId="a3de413d-3f5a-434a-a1b4-6cd1cba29725" providerId="ADAL" clId="{CD5E285B-737E-45C3-B516-A3894595C0BC}" dt="2025-07-30T18:40:29.870" v="2035" actId="20577"/>
          <ac:spMkLst>
            <pc:docMk/>
            <pc:sldMk cId="3885634469" sldId="4372"/>
            <ac:spMk id="8" creationId="{ADD98DE6-332C-CF71-EF6B-B90315E4CC02}"/>
          </ac:spMkLst>
        </pc:spChg>
        <pc:spChg chg="add mod">
          <ac:chgData name="Dr Relebohile Ncha" userId="a3de413d-3f5a-434a-a1b4-6cd1cba29725" providerId="ADAL" clId="{CD5E285B-737E-45C3-B516-A3894595C0BC}" dt="2025-07-30T18:39:32.370" v="2014" actId="255"/>
          <ac:spMkLst>
            <pc:docMk/>
            <pc:sldMk cId="3885634469" sldId="4372"/>
            <ac:spMk id="10" creationId="{375F1BCB-5743-0709-92CF-EA1131975742}"/>
          </ac:spMkLst>
        </pc:spChg>
        <pc:graphicFrameChg chg="add mod modGraphic">
          <ac:chgData name="Dr Relebohile Ncha" userId="a3de413d-3f5a-434a-a1b4-6cd1cba29725" providerId="ADAL" clId="{CD5E285B-737E-45C3-B516-A3894595C0BC}" dt="2025-07-30T18:52:00.238" v="2128" actId="113"/>
          <ac:graphicFrameMkLst>
            <pc:docMk/>
            <pc:sldMk cId="3885634469" sldId="4372"/>
            <ac:graphicFrameMk id="9" creationId="{33A097A0-CFAA-083E-AFD9-C4B5C40ABA2C}"/>
          </ac:graphicFrameMkLst>
        </pc:graphicFrameChg>
      </pc:sldChg>
      <pc:sldChg chg="modSp mod">
        <pc:chgData name="Dr Relebohile Ncha" userId="a3de413d-3f5a-434a-a1b4-6cd1cba29725" providerId="ADAL" clId="{CD5E285B-737E-45C3-B516-A3894595C0BC}" dt="2025-08-24T18:02:45.580" v="11275" actId="20577"/>
        <pc:sldMkLst>
          <pc:docMk/>
          <pc:sldMk cId="3286731826" sldId="4373"/>
        </pc:sldMkLst>
        <pc:spChg chg="mod">
          <ac:chgData name="Dr Relebohile Ncha" userId="a3de413d-3f5a-434a-a1b4-6cd1cba29725" providerId="ADAL" clId="{CD5E285B-737E-45C3-B516-A3894595C0BC}" dt="2025-07-30T10:12:28.719" v="172" actId="20577"/>
          <ac:spMkLst>
            <pc:docMk/>
            <pc:sldMk cId="3286731826" sldId="4373"/>
            <ac:spMk id="2" creationId="{44D3C9F8-F32D-2FFD-3024-20254FD80A2C}"/>
          </ac:spMkLst>
        </pc:spChg>
        <pc:spChg chg="mod">
          <ac:chgData name="Dr Relebohile Ncha" userId="a3de413d-3f5a-434a-a1b4-6cd1cba29725" providerId="ADAL" clId="{CD5E285B-737E-45C3-B516-A3894595C0BC}" dt="2025-08-24T18:02:45.580" v="11275" actId="20577"/>
          <ac:spMkLst>
            <pc:docMk/>
            <pc:sldMk cId="3286731826" sldId="4373"/>
            <ac:spMk id="10" creationId="{35F72AB1-EA1C-6911-39A7-107B469B0F35}"/>
          </ac:spMkLst>
        </pc:spChg>
      </pc:sldChg>
      <pc:sldChg chg="addSp delSp modSp mod modAnim">
        <pc:chgData name="Dr Relebohile Ncha" userId="a3de413d-3f5a-434a-a1b4-6cd1cba29725" providerId="ADAL" clId="{CD5E285B-737E-45C3-B516-A3894595C0BC}" dt="2025-08-24T18:08:16.124" v="11282"/>
        <pc:sldMkLst>
          <pc:docMk/>
          <pc:sldMk cId="3880267901" sldId="4374"/>
        </pc:sldMkLst>
        <pc:spChg chg="mod">
          <ac:chgData name="Dr Relebohile Ncha" userId="a3de413d-3f5a-434a-a1b4-6cd1cba29725" providerId="ADAL" clId="{CD5E285B-737E-45C3-B516-A3894595C0BC}" dt="2025-07-30T19:00:58.151" v="2640" actId="1076"/>
          <ac:spMkLst>
            <pc:docMk/>
            <pc:sldMk cId="3880267901" sldId="4374"/>
            <ac:spMk id="2" creationId="{44D3C9F8-F32D-2FFD-3024-20254FD80A2C}"/>
          </ac:spMkLst>
        </pc:spChg>
        <pc:spChg chg="add mod">
          <ac:chgData name="Dr Relebohile Ncha" userId="a3de413d-3f5a-434a-a1b4-6cd1cba29725" providerId="ADAL" clId="{CD5E285B-737E-45C3-B516-A3894595C0BC}" dt="2025-07-30T19:35:00.913" v="3982" actId="120"/>
          <ac:spMkLst>
            <pc:docMk/>
            <pc:sldMk cId="3880267901" sldId="4374"/>
            <ac:spMk id="6" creationId="{9548A1B7-F60F-5838-2C87-5C732805D312}"/>
          </ac:spMkLst>
        </pc:spChg>
        <pc:spChg chg="add mod">
          <ac:chgData name="Dr Relebohile Ncha" userId="a3de413d-3f5a-434a-a1b4-6cd1cba29725" providerId="ADAL" clId="{CD5E285B-737E-45C3-B516-A3894595C0BC}" dt="2025-07-30T19:35:35.397" v="3989" actId="120"/>
          <ac:spMkLst>
            <pc:docMk/>
            <pc:sldMk cId="3880267901" sldId="4374"/>
            <ac:spMk id="8" creationId="{39F14AE1-3EA1-C5F6-1A91-16722037FDBA}"/>
          </ac:spMkLst>
        </pc:spChg>
        <pc:spChg chg="add mod">
          <ac:chgData name="Dr Relebohile Ncha" userId="a3de413d-3f5a-434a-a1b4-6cd1cba29725" providerId="ADAL" clId="{CD5E285B-737E-45C3-B516-A3894595C0BC}" dt="2025-07-30T19:35:20.852" v="3986" actId="120"/>
          <ac:spMkLst>
            <pc:docMk/>
            <pc:sldMk cId="3880267901" sldId="4374"/>
            <ac:spMk id="9" creationId="{5864133C-4491-5AFF-3E99-16B7EA3363E9}"/>
          </ac:spMkLst>
        </pc:spChg>
      </pc:sldChg>
      <pc:sldChg chg="modSp mod ord">
        <pc:chgData name="Dr Relebohile Ncha" userId="a3de413d-3f5a-434a-a1b4-6cd1cba29725" providerId="ADAL" clId="{CD5E285B-737E-45C3-B516-A3894595C0BC}" dt="2025-08-24T18:12:24.774" v="11379" actId="20577"/>
        <pc:sldMkLst>
          <pc:docMk/>
          <pc:sldMk cId="3835512804" sldId="4375"/>
        </pc:sldMkLst>
        <pc:spChg chg="mod">
          <ac:chgData name="Dr Relebohile Ncha" userId="a3de413d-3f5a-434a-a1b4-6cd1cba29725" providerId="ADAL" clId="{CD5E285B-737E-45C3-B516-A3894595C0BC}" dt="2025-08-24T18:12:24.774" v="11379" actId="20577"/>
          <ac:spMkLst>
            <pc:docMk/>
            <pc:sldMk cId="3835512804" sldId="4375"/>
            <ac:spMk id="10" creationId="{35F72AB1-EA1C-6911-39A7-107B469B0F35}"/>
          </ac:spMkLst>
        </pc:spChg>
      </pc:sldChg>
      <pc:sldChg chg="addSp modSp mod">
        <pc:chgData name="Dr Relebohile Ncha" userId="a3de413d-3f5a-434a-a1b4-6cd1cba29725" providerId="ADAL" clId="{CD5E285B-737E-45C3-B516-A3894595C0BC}" dt="2025-08-24T18:23:52.769" v="11451" actId="1440"/>
        <pc:sldMkLst>
          <pc:docMk/>
          <pc:sldMk cId="4286460627" sldId="4376"/>
        </pc:sldMkLst>
        <pc:spChg chg="mod">
          <ac:chgData name="Dr Relebohile Ncha" userId="a3de413d-3f5a-434a-a1b4-6cd1cba29725" providerId="ADAL" clId="{CD5E285B-737E-45C3-B516-A3894595C0BC}" dt="2025-08-24T18:23:32.291" v="11450" actId="1076"/>
          <ac:spMkLst>
            <pc:docMk/>
            <pc:sldMk cId="4286460627" sldId="4376"/>
            <ac:spMk id="2" creationId="{B7A67C0E-73FA-A8A6-FDCA-E85AFC13CE9E}"/>
          </ac:spMkLst>
        </pc:spChg>
        <pc:picChg chg="add mod">
          <ac:chgData name="Dr Relebohile Ncha" userId="a3de413d-3f5a-434a-a1b4-6cd1cba29725" providerId="ADAL" clId="{CD5E285B-737E-45C3-B516-A3894595C0BC}" dt="2025-08-24T18:23:52.769" v="11451" actId="1440"/>
          <ac:picMkLst>
            <pc:docMk/>
            <pc:sldMk cId="4286460627" sldId="4376"/>
            <ac:picMk id="3" creationId="{E8B7AC0A-D7B1-9481-3D3C-274E92D40951}"/>
          </ac:picMkLst>
        </pc:picChg>
      </pc:sldChg>
      <pc:sldChg chg="del">
        <pc:chgData name="Dr Relebohile Ncha" userId="a3de413d-3f5a-434a-a1b4-6cd1cba29725" providerId="ADAL" clId="{CD5E285B-737E-45C3-B516-A3894595C0BC}" dt="2025-07-30T13:24:39.092" v="977" actId="2696"/>
        <pc:sldMkLst>
          <pc:docMk/>
          <pc:sldMk cId="3760924500" sldId="4377"/>
        </pc:sldMkLst>
      </pc:sldChg>
      <pc:sldChg chg="del">
        <pc:chgData name="Dr Relebohile Ncha" userId="a3de413d-3f5a-434a-a1b4-6cd1cba29725" providerId="ADAL" clId="{CD5E285B-737E-45C3-B516-A3894595C0BC}" dt="2025-07-30T13:24:42.409" v="978" actId="2696"/>
        <pc:sldMkLst>
          <pc:docMk/>
          <pc:sldMk cId="3845136662" sldId="4378"/>
        </pc:sldMkLst>
      </pc:sldChg>
      <pc:sldChg chg="addSp modSp mod ord modAnim">
        <pc:chgData name="Dr Relebohile Ncha" userId="a3de413d-3f5a-434a-a1b4-6cd1cba29725" providerId="ADAL" clId="{CD5E285B-737E-45C3-B516-A3894595C0BC}" dt="2025-08-11T10:37:28.238" v="10339" actId="20577"/>
        <pc:sldMkLst>
          <pc:docMk/>
          <pc:sldMk cId="1200154872" sldId="4379"/>
        </pc:sldMkLst>
        <pc:spChg chg="add mod">
          <ac:chgData name="Dr Relebohile Ncha" userId="a3de413d-3f5a-434a-a1b4-6cd1cba29725" providerId="ADAL" clId="{CD5E285B-737E-45C3-B516-A3894595C0BC}" dt="2025-07-30T13:10:43.227" v="975" actId="208"/>
          <ac:spMkLst>
            <pc:docMk/>
            <pc:sldMk cId="1200154872" sldId="4379"/>
            <ac:spMk id="5" creationId="{11497E50-3AC7-D560-C6AE-943C8A9BA7A2}"/>
          </ac:spMkLst>
        </pc:spChg>
        <pc:spChg chg="mod">
          <ac:chgData name="Dr Relebohile Ncha" userId="a3de413d-3f5a-434a-a1b4-6cd1cba29725" providerId="ADAL" clId="{CD5E285B-737E-45C3-B516-A3894595C0BC}" dt="2025-08-11T10:03:37.790" v="10212" actId="1076"/>
          <ac:spMkLst>
            <pc:docMk/>
            <pc:sldMk cId="1200154872" sldId="4379"/>
            <ac:spMk id="14" creationId="{EC2AE8F5-4303-0F83-A61D-FE02C73512EB}"/>
          </ac:spMkLst>
        </pc:spChg>
        <pc:graphicFrameChg chg="mod">
          <ac:chgData name="Dr Relebohile Ncha" userId="a3de413d-3f5a-434a-a1b4-6cd1cba29725" providerId="ADAL" clId="{CD5E285B-737E-45C3-B516-A3894595C0BC}" dt="2025-08-11T10:37:28.238" v="10339" actId="20577"/>
          <ac:graphicFrameMkLst>
            <pc:docMk/>
            <pc:sldMk cId="1200154872" sldId="4379"/>
            <ac:graphicFrameMk id="2" creationId="{763128A0-27D9-D709-690C-5FA3D657A941}"/>
          </ac:graphicFrameMkLst>
        </pc:graphicFrameChg>
      </pc:sldChg>
      <pc:sldChg chg="modSp del mod">
        <pc:chgData name="Dr Relebohile Ncha" userId="a3de413d-3f5a-434a-a1b4-6cd1cba29725" providerId="ADAL" clId="{CD5E285B-737E-45C3-B516-A3894595C0BC}" dt="2025-08-11T09:43:24.877" v="9565" actId="2696"/>
        <pc:sldMkLst>
          <pc:docMk/>
          <pc:sldMk cId="2538748488" sldId="4380"/>
        </pc:sldMkLst>
      </pc:sldChg>
      <pc:sldChg chg="del">
        <pc:chgData name="Dr Relebohile Ncha" userId="a3de413d-3f5a-434a-a1b4-6cd1cba29725" providerId="ADAL" clId="{CD5E285B-737E-45C3-B516-A3894595C0BC}" dt="2025-07-30T13:24:47.706" v="979" actId="2696"/>
        <pc:sldMkLst>
          <pc:docMk/>
          <pc:sldMk cId="3032647311" sldId="4381"/>
        </pc:sldMkLst>
      </pc:sldChg>
      <pc:sldChg chg="del">
        <pc:chgData name="Dr Relebohile Ncha" userId="a3de413d-3f5a-434a-a1b4-6cd1cba29725" providerId="ADAL" clId="{CD5E285B-737E-45C3-B516-A3894595C0BC}" dt="2025-07-30T13:24:58.791" v="980" actId="2696"/>
        <pc:sldMkLst>
          <pc:docMk/>
          <pc:sldMk cId="1662412476" sldId="4382"/>
        </pc:sldMkLst>
      </pc:sldChg>
      <pc:sldChg chg="new del mod modClrScheme chgLayout">
        <pc:chgData name="Dr Relebohile Ncha" userId="a3de413d-3f5a-434a-a1b4-6cd1cba29725" providerId="ADAL" clId="{CD5E285B-737E-45C3-B516-A3894595C0BC}" dt="2025-07-30T10:12:12.924" v="145" actId="2696"/>
        <pc:sldMkLst>
          <pc:docMk/>
          <pc:sldMk cId="2182934448" sldId="4383"/>
        </pc:sldMkLst>
      </pc:sldChg>
      <pc:sldChg chg="add">
        <pc:chgData name="Dr Relebohile Ncha" userId="a3de413d-3f5a-434a-a1b4-6cd1cba29725" providerId="ADAL" clId="{CD5E285B-737E-45C3-B516-A3894595C0BC}" dt="2025-07-30T10:12:07.812" v="144" actId="2890"/>
        <pc:sldMkLst>
          <pc:docMk/>
          <pc:sldMk cId="792074677" sldId="4384"/>
        </pc:sldMkLst>
      </pc:sldChg>
      <pc:sldChg chg="addSp delSp modSp add mod">
        <pc:chgData name="Dr Relebohile Ncha" userId="a3de413d-3f5a-434a-a1b4-6cd1cba29725" providerId="ADAL" clId="{CD5E285B-737E-45C3-B516-A3894595C0BC}" dt="2025-07-30T14:58:35.399" v="1852" actId="1582"/>
        <pc:sldMkLst>
          <pc:docMk/>
          <pc:sldMk cId="1143705915" sldId="4385"/>
        </pc:sldMkLst>
        <pc:spChg chg="mod">
          <ac:chgData name="Dr Relebohile Ncha" userId="a3de413d-3f5a-434a-a1b4-6cd1cba29725" providerId="ADAL" clId="{CD5E285B-737E-45C3-B516-A3894595C0BC}" dt="2025-07-30T10:33:47.010" v="473" actId="14100"/>
          <ac:spMkLst>
            <pc:docMk/>
            <pc:sldMk cId="1143705915" sldId="4385"/>
            <ac:spMk id="2" creationId="{22D4F7A1-4C35-FA80-3EA9-EF5978E9F305}"/>
          </ac:spMkLst>
        </pc:spChg>
        <pc:spChg chg="add mod">
          <ac:chgData name="Dr Relebohile Ncha" userId="a3de413d-3f5a-434a-a1b4-6cd1cba29725" providerId="ADAL" clId="{CD5E285B-737E-45C3-B516-A3894595C0BC}" dt="2025-07-30T11:13:30.652" v="576" actId="113"/>
          <ac:spMkLst>
            <pc:docMk/>
            <pc:sldMk cId="1143705915" sldId="4385"/>
            <ac:spMk id="9" creationId="{B7C344E4-B467-6A0F-E954-CEBB2E757953}"/>
          </ac:spMkLst>
        </pc:spChg>
        <pc:graphicFrameChg chg="add mod">
          <ac:chgData name="Dr Relebohile Ncha" userId="a3de413d-3f5a-434a-a1b4-6cd1cba29725" providerId="ADAL" clId="{CD5E285B-737E-45C3-B516-A3894595C0BC}" dt="2025-07-30T14:58:19.952" v="1850" actId="1076"/>
          <ac:graphicFrameMkLst>
            <pc:docMk/>
            <pc:sldMk cId="1143705915" sldId="4385"/>
            <ac:graphicFrameMk id="8" creationId="{B1AF5ABD-7D84-CA08-FFC1-77B2FAF665D6}"/>
          </ac:graphicFrameMkLst>
        </pc:graphicFrameChg>
        <pc:picChg chg="add mod">
          <ac:chgData name="Dr Relebohile Ncha" userId="a3de413d-3f5a-434a-a1b4-6cd1cba29725" providerId="ADAL" clId="{CD5E285B-737E-45C3-B516-A3894595C0BC}" dt="2025-07-30T14:58:35.399" v="1852" actId="1582"/>
          <ac:picMkLst>
            <pc:docMk/>
            <pc:sldMk cId="1143705915" sldId="4385"/>
            <ac:picMk id="13" creationId="{11FAFD29-5046-29ED-3878-4F9F741F056C}"/>
          </ac:picMkLst>
        </pc:picChg>
      </pc:sldChg>
      <pc:sldChg chg="addSp delSp modSp add mod">
        <pc:chgData name="Dr Relebohile Ncha" userId="a3de413d-3f5a-434a-a1b4-6cd1cba29725" providerId="ADAL" clId="{CD5E285B-737E-45C3-B516-A3894595C0BC}" dt="2025-08-01T08:28:23.231" v="6090" actId="20577"/>
        <pc:sldMkLst>
          <pc:docMk/>
          <pc:sldMk cId="2579548809" sldId="4386"/>
        </pc:sldMkLst>
        <pc:spChg chg="add del mod">
          <ac:chgData name="Dr Relebohile Ncha" userId="a3de413d-3f5a-434a-a1b4-6cd1cba29725" providerId="ADAL" clId="{CD5E285B-737E-45C3-B516-A3894595C0BC}" dt="2025-08-01T08:28:23.231" v="6090" actId="20577"/>
          <ac:spMkLst>
            <pc:docMk/>
            <pc:sldMk cId="2579548809" sldId="4386"/>
            <ac:spMk id="9" creationId="{2E4B1F0E-4BC7-6381-ABB2-F1952DF4AA48}"/>
          </ac:spMkLst>
        </pc:spChg>
        <pc:graphicFrameChg chg="add mod modGraphic">
          <ac:chgData name="Dr Relebohile Ncha" userId="a3de413d-3f5a-434a-a1b4-6cd1cba29725" providerId="ADAL" clId="{CD5E285B-737E-45C3-B516-A3894595C0BC}" dt="2025-08-01T08:27:57.812" v="6085" actId="14100"/>
          <ac:graphicFrameMkLst>
            <pc:docMk/>
            <pc:sldMk cId="2579548809" sldId="4386"/>
            <ac:graphicFrameMk id="8" creationId="{EDC2A455-F671-D62B-E180-6D53050A251F}"/>
          </ac:graphicFrameMkLst>
        </pc:graphicFrameChg>
      </pc:sldChg>
      <pc:sldChg chg="addSp modSp new mod">
        <pc:chgData name="Dr Relebohile Ncha" userId="a3de413d-3f5a-434a-a1b4-6cd1cba29725" providerId="ADAL" clId="{CD5E285B-737E-45C3-B516-A3894595C0BC}" dt="2025-07-30T12:41:09.392" v="969" actId="1076"/>
        <pc:sldMkLst>
          <pc:docMk/>
          <pc:sldMk cId="962586741" sldId="4387"/>
        </pc:sldMkLst>
        <pc:spChg chg="add mod">
          <ac:chgData name="Dr Relebohile Ncha" userId="a3de413d-3f5a-434a-a1b4-6cd1cba29725" providerId="ADAL" clId="{CD5E285B-737E-45C3-B516-A3894595C0BC}" dt="2025-07-30T12:41:09.392" v="969" actId="1076"/>
          <ac:spMkLst>
            <pc:docMk/>
            <pc:sldMk cId="962586741" sldId="4387"/>
            <ac:spMk id="2" creationId="{3B4DFD57-1990-00A6-142F-9CFDDA1523EA}"/>
          </ac:spMkLst>
        </pc:spChg>
      </pc:sldChg>
      <pc:sldChg chg="delSp modSp add mod">
        <pc:chgData name="Dr Relebohile Ncha" userId="a3de413d-3f5a-434a-a1b4-6cd1cba29725" providerId="ADAL" clId="{CD5E285B-737E-45C3-B516-A3894595C0BC}" dt="2025-08-01T07:49:40.003" v="5552" actId="20577"/>
        <pc:sldMkLst>
          <pc:docMk/>
          <pc:sldMk cId="3264193176" sldId="4388"/>
        </pc:sldMkLst>
        <pc:spChg chg="mod">
          <ac:chgData name="Dr Relebohile Ncha" userId="a3de413d-3f5a-434a-a1b4-6cd1cba29725" providerId="ADAL" clId="{CD5E285B-737E-45C3-B516-A3894595C0BC}" dt="2025-08-01T07:49:40.003" v="5552" actId="20577"/>
          <ac:spMkLst>
            <pc:docMk/>
            <pc:sldMk cId="3264193176" sldId="4388"/>
            <ac:spMk id="10" creationId="{8FC30504-F646-FB10-0417-904D96B2F42B}"/>
          </ac:spMkLst>
        </pc:spChg>
      </pc:sldChg>
      <pc:sldChg chg="modSp add mod modAnim">
        <pc:chgData name="Dr Relebohile Ncha" userId="a3de413d-3f5a-434a-a1b4-6cd1cba29725" providerId="ADAL" clId="{CD5E285B-737E-45C3-B516-A3894595C0BC}" dt="2025-07-30T19:45:52.636" v="4020" actId="1076"/>
        <pc:sldMkLst>
          <pc:docMk/>
          <pc:sldMk cId="2662567540" sldId="4389"/>
        </pc:sldMkLst>
        <pc:spChg chg="mod">
          <ac:chgData name="Dr Relebohile Ncha" userId="a3de413d-3f5a-434a-a1b4-6cd1cba29725" providerId="ADAL" clId="{CD5E285B-737E-45C3-B516-A3894595C0BC}" dt="2025-07-30T18:46:14.094" v="2118" actId="1076"/>
          <ac:spMkLst>
            <pc:docMk/>
            <pc:sldMk cId="2662567540" sldId="4389"/>
            <ac:spMk id="2" creationId="{FE1E6AE7-BF6A-A3E4-F86B-2F363CE54889}"/>
          </ac:spMkLst>
        </pc:spChg>
        <pc:spChg chg="mod">
          <ac:chgData name="Dr Relebohile Ncha" userId="a3de413d-3f5a-434a-a1b4-6cd1cba29725" providerId="ADAL" clId="{CD5E285B-737E-45C3-B516-A3894595C0BC}" dt="2025-07-30T19:45:52.636" v="4020" actId="1076"/>
          <ac:spMkLst>
            <pc:docMk/>
            <pc:sldMk cId="2662567540" sldId="4389"/>
            <ac:spMk id="10" creationId="{79A6B510-F8C6-9B0F-98C6-4724A44E66BE}"/>
          </ac:spMkLst>
        </pc:spChg>
        <pc:graphicFrameChg chg="mod">
          <ac:chgData name="Dr Relebohile Ncha" userId="a3de413d-3f5a-434a-a1b4-6cd1cba29725" providerId="ADAL" clId="{CD5E285B-737E-45C3-B516-A3894595C0BC}" dt="2025-07-30T18:53:45.820" v="2282" actId="14100"/>
          <ac:graphicFrameMkLst>
            <pc:docMk/>
            <pc:sldMk cId="2662567540" sldId="4389"/>
            <ac:graphicFrameMk id="9" creationId="{C56944AD-D23D-DE51-A582-C9B01433C49B}"/>
          </ac:graphicFrameMkLst>
        </pc:graphicFrameChg>
      </pc:sldChg>
      <pc:sldChg chg="new del">
        <pc:chgData name="Dr Relebohile Ncha" userId="a3de413d-3f5a-434a-a1b4-6cd1cba29725" providerId="ADAL" clId="{CD5E285B-737E-45C3-B516-A3894595C0BC}" dt="2025-07-30T18:56:22.850" v="2497" actId="680"/>
        <pc:sldMkLst>
          <pc:docMk/>
          <pc:sldMk cId="483644884" sldId="4390"/>
        </pc:sldMkLst>
      </pc:sldChg>
      <pc:sldChg chg="modSp add del mod ord">
        <pc:chgData name="Dr Relebohile Ncha" userId="a3de413d-3f5a-434a-a1b4-6cd1cba29725" providerId="ADAL" clId="{CD5E285B-737E-45C3-B516-A3894595C0BC}" dt="2025-07-30T19:45:07.309" v="3994" actId="2696"/>
        <pc:sldMkLst>
          <pc:docMk/>
          <pc:sldMk cId="556644199" sldId="4390"/>
        </pc:sldMkLst>
      </pc:sldChg>
      <pc:sldChg chg="addSp delSp modSp add del mod">
        <pc:chgData name="Dr Relebohile Ncha" userId="a3de413d-3f5a-434a-a1b4-6cd1cba29725" providerId="ADAL" clId="{CD5E285B-737E-45C3-B516-A3894595C0BC}" dt="2025-07-30T20:33:17.398" v="5484" actId="2696"/>
        <pc:sldMkLst>
          <pc:docMk/>
          <pc:sldMk cId="1814163162" sldId="4391"/>
        </pc:sldMkLst>
      </pc:sldChg>
      <pc:sldChg chg="add del">
        <pc:chgData name="Dr Relebohile Ncha" userId="a3de413d-3f5a-434a-a1b4-6cd1cba29725" providerId="ADAL" clId="{CD5E285B-737E-45C3-B516-A3894595C0BC}" dt="2025-07-30T19:20:14.615" v="3768" actId="2696"/>
        <pc:sldMkLst>
          <pc:docMk/>
          <pc:sldMk cId="2918442274" sldId="4391"/>
        </pc:sldMkLst>
      </pc:sldChg>
      <pc:sldChg chg="add ord">
        <pc:chgData name="Dr Relebohile Ncha" userId="a3de413d-3f5a-434a-a1b4-6cd1cba29725" providerId="ADAL" clId="{CD5E285B-737E-45C3-B516-A3894595C0BC}" dt="2025-08-24T18:09:06.533" v="11284"/>
        <pc:sldMkLst>
          <pc:docMk/>
          <pc:sldMk cId="2647181296" sldId="4392"/>
        </pc:sldMkLst>
      </pc:sldChg>
      <pc:sldChg chg="addSp modSp new mod">
        <pc:chgData name="Dr Relebohile Ncha" userId="a3de413d-3f5a-434a-a1b4-6cd1cba29725" providerId="ADAL" clId="{CD5E285B-737E-45C3-B516-A3894595C0BC}" dt="2025-08-11T10:21:01.461" v="10213" actId="255"/>
        <pc:sldMkLst>
          <pc:docMk/>
          <pc:sldMk cId="641010674" sldId="4393"/>
        </pc:sldMkLst>
        <pc:spChg chg="add mod">
          <ac:chgData name="Dr Relebohile Ncha" userId="a3de413d-3f5a-434a-a1b4-6cd1cba29725" providerId="ADAL" clId="{CD5E285B-737E-45C3-B516-A3894595C0BC}" dt="2025-08-11T10:21:01.461" v="10213" actId="255"/>
          <ac:spMkLst>
            <pc:docMk/>
            <pc:sldMk cId="641010674" sldId="4393"/>
            <ac:spMk id="2" creationId="{C65D6AD5-3C5D-702E-A888-30130B50DA1E}"/>
          </ac:spMkLst>
        </pc:spChg>
        <pc:spChg chg="add mod">
          <ac:chgData name="Dr Relebohile Ncha" userId="a3de413d-3f5a-434a-a1b4-6cd1cba29725" providerId="ADAL" clId="{CD5E285B-737E-45C3-B516-A3894595C0BC}" dt="2025-07-30T19:59:54.353" v="4426"/>
          <ac:spMkLst>
            <pc:docMk/>
            <pc:sldMk cId="641010674" sldId="4393"/>
            <ac:spMk id="3" creationId="{8519956C-CDF3-E4CE-2999-F65C6E61C092}"/>
          </ac:spMkLst>
        </pc:spChg>
      </pc:sldChg>
      <pc:sldChg chg="addSp modSp new mod">
        <pc:chgData name="Dr Relebohile Ncha" userId="a3de413d-3f5a-434a-a1b4-6cd1cba29725" providerId="ADAL" clId="{CD5E285B-737E-45C3-B516-A3894595C0BC}" dt="2025-08-24T18:10:17.627" v="11332" actId="5793"/>
        <pc:sldMkLst>
          <pc:docMk/>
          <pc:sldMk cId="2991031275" sldId="4394"/>
        </pc:sldMkLst>
        <pc:spChg chg="add mod">
          <ac:chgData name="Dr Relebohile Ncha" userId="a3de413d-3f5a-434a-a1b4-6cd1cba29725" providerId="ADAL" clId="{CD5E285B-737E-45C3-B516-A3894595C0BC}" dt="2025-08-24T18:10:17.627" v="11332" actId="5793"/>
          <ac:spMkLst>
            <pc:docMk/>
            <pc:sldMk cId="2991031275" sldId="4394"/>
            <ac:spMk id="6" creationId="{566D15A4-8643-241D-12D6-116B893E8FE5}"/>
          </ac:spMkLst>
        </pc:spChg>
        <pc:picChg chg="add mod">
          <ac:chgData name="Dr Relebohile Ncha" userId="a3de413d-3f5a-434a-a1b4-6cd1cba29725" providerId="ADAL" clId="{CD5E285B-737E-45C3-B516-A3894595C0BC}" dt="2025-07-30T20:32:46.485" v="5480" actId="14100"/>
          <ac:picMkLst>
            <pc:docMk/>
            <pc:sldMk cId="2991031275" sldId="4394"/>
            <ac:picMk id="3" creationId="{B987B337-B730-F50B-18FF-87E1A5C77D4D}"/>
          </ac:picMkLst>
        </pc:picChg>
        <pc:picChg chg="add mod">
          <ac:chgData name="Dr Relebohile Ncha" userId="a3de413d-3f5a-434a-a1b4-6cd1cba29725" providerId="ADAL" clId="{CD5E285B-737E-45C3-B516-A3894595C0BC}" dt="2025-07-30T20:33:03.114" v="5483" actId="14100"/>
          <ac:picMkLst>
            <pc:docMk/>
            <pc:sldMk cId="2991031275" sldId="4394"/>
            <ac:picMk id="5" creationId="{1841C70D-CAE7-8264-5627-CF19EB5C29D8}"/>
          </ac:picMkLst>
        </pc:picChg>
      </pc:sldChg>
      <pc:sldChg chg="modSp add mod ord">
        <pc:chgData name="Dr Relebohile Ncha" userId="a3de413d-3f5a-434a-a1b4-6cd1cba29725" providerId="ADAL" clId="{CD5E285B-737E-45C3-B516-A3894595C0BC}" dt="2025-08-24T18:13:05.326" v="11384" actId="207"/>
        <pc:sldMkLst>
          <pc:docMk/>
          <pc:sldMk cId="1507761319" sldId="4395"/>
        </pc:sldMkLst>
        <pc:spChg chg="mod">
          <ac:chgData name="Dr Relebohile Ncha" userId="a3de413d-3f5a-434a-a1b4-6cd1cba29725" providerId="ADAL" clId="{CD5E285B-737E-45C3-B516-A3894595C0BC}" dt="2025-08-24T18:13:05.326" v="11384" actId="207"/>
          <ac:spMkLst>
            <pc:docMk/>
            <pc:sldMk cId="1507761319" sldId="4395"/>
            <ac:spMk id="10" creationId="{2D150742-2463-AA1B-9B57-7CC6C4B422D9}"/>
          </ac:spMkLst>
        </pc:spChg>
      </pc:sldChg>
      <pc:sldChg chg="new del">
        <pc:chgData name="Dr Relebohile Ncha" userId="a3de413d-3f5a-434a-a1b4-6cd1cba29725" providerId="ADAL" clId="{CD5E285B-737E-45C3-B516-A3894595C0BC}" dt="2025-08-11T07:27:11.612" v="7412" actId="2696"/>
        <pc:sldMkLst>
          <pc:docMk/>
          <pc:sldMk cId="3718629726" sldId="4396"/>
        </pc:sldMkLst>
      </pc:sldChg>
      <pc:sldChg chg="addSp delSp modSp add del mod ord">
        <pc:chgData name="Dr Relebohile Ncha" userId="a3de413d-3f5a-434a-a1b4-6cd1cba29725" providerId="ADAL" clId="{CD5E285B-737E-45C3-B516-A3894595C0BC}" dt="2025-08-11T10:24:16.686" v="10216" actId="2696"/>
        <pc:sldMkLst>
          <pc:docMk/>
          <pc:sldMk cId="871598905" sldId="4397"/>
        </pc:sldMkLst>
      </pc:sldChg>
      <pc:sldChg chg="modSp add mod ord">
        <pc:chgData name="Dr Relebohile Ncha" userId="a3de413d-3f5a-434a-a1b4-6cd1cba29725" providerId="ADAL" clId="{CD5E285B-737E-45C3-B516-A3894595C0BC}" dt="2025-08-24T18:14:35.386" v="11437" actId="20577"/>
        <pc:sldMkLst>
          <pc:docMk/>
          <pc:sldMk cId="2612827328" sldId="4398"/>
        </pc:sldMkLst>
        <pc:spChg chg="mod">
          <ac:chgData name="Dr Relebohile Ncha" userId="a3de413d-3f5a-434a-a1b4-6cd1cba29725" providerId="ADAL" clId="{CD5E285B-737E-45C3-B516-A3894595C0BC}" dt="2025-08-11T07:24:39.270" v="6862" actId="20577"/>
          <ac:spMkLst>
            <pc:docMk/>
            <pc:sldMk cId="2612827328" sldId="4398"/>
            <ac:spMk id="2" creationId="{29AF1A2D-44E0-D2B1-0514-54C5FAECEE79}"/>
          </ac:spMkLst>
        </pc:spChg>
        <pc:spChg chg="mod">
          <ac:chgData name="Dr Relebohile Ncha" userId="a3de413d-3f5a-434a-a1b4-6cd1cba29725" providerId="ADAL" clId="{CD5E285B-737E-45C3-B516-A3894595C0BC}" dt="2025-08-24T18:14:35.386" v="11437" actId="20577"/>
          <ac:spMkLst>
            <pc:docMk/>
            <pc:sldMk cId="2612827328" sldId="4398"/>
            <ac:spMk id="10" creationId="{F8EBE280-C479-3E89-B05A-038CCC62C517}"/>
          </ac:spMkLst>
        </pc:spChg>
      </pc:sldChg>
      <pc:sldChg chg="modSp add del mod">
        <pc:chgData name="Dr Relebohile Ncha" userId="a3de413d-3f5a-434a-a1b4-6cd1cba29725" providerId="ADAL" clId="{CD5E285B-737E-45C3-B516-A3894595C0BC}" dt="2025-08-11T09:48:07.275" v="9657" actId="2696"/>
        <pc:sldMkLst>
          <pc:docMk/>
          <pc:sldMk cId="3492772067" sldId="4399"/>
        </pc:sldMkLst>
      </pc:sldChg>
      <pc:sldChg chg="new del">
        <pc:chgData name="Dr Relebohile Ncha" userId="a3de413d-3f5a-434a-a1b4-6cd1cba29725" providerId="ADAL" clId="{CD5E285B-737E-45C3-B516-A3894595C0BC}" dt="2025-08-11T07:59:21.098" v="9221" actId="2696"/>
        <pc:sldMkLst>
          <pc:docMk/>
          <pc:sldMk cId="626349039" sldId="4400"/>
        </pc:sldMkLst>
      </pc:sldChg>
      <pc:sldChg chg="addSp delSp modSp add mod">
        <pc:chgData name="Dr Relebohile Ncha" userId="a3de413d-3f5a-434a-a1b4-6cd1cba29725" providerId="ADAL" clId="{CD5E285B-737E-45C3-B516-A3894595C0BC}" dt="2025-08-14T07:56:32.326" v="11261" actId="1582"/>
        <pc:sldMkLst>
          <pc:docMk/>
          <pc:sldMk cId="2179871020" sldId="4400"/>
        </pc:sldMkLst>
        <pc:spChg chg="mod">
          <ac:chgData name="Dr Relebohile Ncha" userId="a3de413d-3f5a-434a-a1b4-6cd1cba29725" providerId="ADAL" clId="{CD5E285B-737E-45C3-B516-A3894595C0BC}" dt="2025-08-11T07:59:43.120" v="9281" actId="20577"/>
          <ac:spMkLst>
            <pc:docMk/>
            <pc:sldMk cId="2179871020" sldId="4400"/>
            <ac:spMk id="2" creationId="{9EF284C0-7817-18B1-1A13-41511DA13FAF}"/>
          </ac:spMkLst>
        </pc:spChg>
        <pc:spChg chg="add del mod">
          <ac:chgData name="Dr Relebohile Ncha" userId="a3de413d-3f5a-434a-a1b4-6cd1cba29725" providerId="ADAL" clId="{CD5E285B-737E-45C3-B516-A3894595C0BC}" dt="2025-08-14T07:53:37.251" v="11256" actId="1076"/>
          <ac:spMkLst>
            <pc:docMk/>
            <pc:sldMk cId="2179871020" sldId="4400"/>
            <ac:spMk id="11" creationId="{9BDBE68F-B5D4-EE1D-A666-854A049A1B84}"/>
          </ac:spMkLst>
        </pc:spChg>
        <pc:graphicFrameChg chg="add mod modGraphic">
          <ac:chgData name="Dr Relebohile Ncha" userId="a3de413d-3f5a-434a-a1b4-6cd1cba29725" providerId="ADAL" clId="{CD5E285B-737E-45C3-B516-A3894595C0BC}" dt="2025-08-14T07:56:32.326" v="11261" actId="1582"/>
          <ac:graphicFrameMkLst>
            <pc:docMk/>
            <pc:sldMk cId="2179871020" sldId="4400"/>
            <ac:graphicFrameMk id="6" creationId="{B7083A6A-2C8B-F8B2-57D6-E46CB0CA3DEF}"/>
          </ac:graphicFrameMkLst>
        </pc:graphicFrameChg>
        <pc:graphicFrameChg chg="add mod">
          <ac:chgData name="Dr Relebohile Ncha" userId="a3de413d-3f5a-434a-a1b4-6cd1cba29725" providerId="ADAL" clId="{CD5E285B-737E-45C3-B516-A3894595C0BC}" dt="2025-08-11T09:37:00.087" v="9502" actId="12269"/>
          <ac:graphicFrameMkLst>
            <pc:docMk/>
            <pc:sldMk cId="2179871020" sldId="4400"/>
            <ac:graphicFrameMk id="9" creationId="{43E6B389-902A-8149-48B2-C9C7761F532D}"/>
          </ac:graphicFrameMkLst>
        </pc:graphicFrameChg>
      </pc:sldChg>
      <pc:sldChg chg="addSp delSp modSp add mod ord">
        <pc:chgData name="Dr Relebohile Ncha" userId="a3de413d-3f5a-434a-a1b4-6cd1cba29725" providerId="ADAL" clId="{CD5E285B-737E-45C3-B516-A3894595C0BC}" dt="2025-08-11T09:56:24.189" v="10128"/>
        <pc:sldMkLst>
          <pc:docMk/>
          <pc:sldMk cId="2496082783" sldId="4401"/>
        </pc:sldMkLst>
        <pc:spChg chg="mod">
          <ac:chgData name="Dr Relebohile Ncha" userId="a3de413d-3f5a-434a-a1b4-6cd1cba29725" providerId="ADAL" clId="{CD5E285B-737E-45C3-B516-A3894595C0BC}" dt="2025-08-11T09:55:39.440" v="9944" actId="20577"/>
          <ac:spMkLst>
            <pc:docMk/>
            <pc:sldMk cId="2496082783" sldId="4401"/>
            <ac:spMk id="3" creationId="{7EE427A6-8A29-9B9B-F5C5-8149AAEDB44D}"/>
          </ac:spMkLst>
        </pc:spChg>
        <pc:spChg chg="mod">
          <ac:chgData name="Dr Relebohile Ncha" userId="a3de413d-3f5a-434a-a1b4-6cd1cba29725" providerId="ADAL" clId="{CD5E285B-737E-45C3-B516-A3894595C0BC}" dt="2025-08-11T09:55:48.247" v="10007" actId="20577"/>
          <ac:spMkLst>
            <pc:docMk/>
            <pc:sldMk cId="2496082783" sldId="4401"/>
            <ac:spMk id="5" creationId="{2775DD90-341C-B42E-3B9D-8AEC6B28E071}"/>
          </ac:spMkLst>
        </pc:spChg>
        <pc:picChg chg="add mod">
          <ac:chgData name="Dr Relebohile Ncha" userId="a3de413d-3f5a-434a-a1b4-6cd1cba29725" providerId="ADAL" clId="{CD5E285B-737E-45C3-B516-A3894595C0BC}" dt="2025-08-11T09:56:16.289" v="10126" actId="14100"/>
          <ac:picMkLst>
            <pc:docMk/>
            <pc:sldMk cId="2496082783" sldId="4401"/>
            <ac:picMk id="6" creationId="{7CEDE98D-6C44-4E71-3290-10A349A7A659}"/>
          </ac:picMkLst>
        </pc:picChg>
      </pc:sldChg>
      <pc:sldChg chg="addSp modSp add mod ord">
        <pc:chgData name="Dr Relebohile Ncha" userId="a3de413d-3f5a-434a-a1b4-6cd1cba29725" providerId="ADAL" clId="{CD5E285B-737E-45C3-B516-A3894595C0BC}" dt="2025-08-24T18:13:59.661" v="11435" actId="20577"/>
        <pc:sldMkLst>
          <pc:docMk/>
          <pc:sldMk cId="3257488690" sldId="4402"/>
        </pc:sldMkLst>
        <pc:spChg chg="mod">
          <ac:chgData name="Dr Relebohile Ncha" userId="a3de413d-3f5a-434a-a1b4-6cd1cba29725" providerId="ADAL" clId="{CD5E285B-737E-45C3-B516-A3894595C0BC}" dt="2025-08-13T12:58:22.998" v="10598" actId="20577"/>
          <ac:spMkLst>
            <pc:docMk/>
            <pc:sldMk cId="3257488690" sldId="4402"/>
            <ac:spMk id="2" creationId="{2CFDBE5A-7AFF-9C8F-2404-E49BE584B99C}"/>
          </ac:spMkLst>
        </pc:spChg>
        <pc:spChg chg="mod">
          <ac:chgData name="Dr Relebohile Ncha" userId="a3de413d-3f5a-434a-a1b4-6cd1cba29725" providerId="ADAL" clId="{CD5E285B-737E-45C3-B516-A3894595C0BC}" dt="2025-08-24T18:13:59.661" v="11435" actId="20577"/>
          <ac:spMkLst>
            <pc:docMk/>
            <pc:sldMk cId="3257488690" sldId="4402"/>
            <ac:spMk id="10" creationId="{4D48633F-B254-3643-65A1-80E8DE644805}"/>
          </ac:spMkLst>
        </pc:spChg>
        <pc:graphicFrameChg chg="add mod modGraphic">
          <ac:chgData name="Dr Relebohile Ncha" userId="a3de413d-3f5a-434a-a1b4-6cd1cba29725" providerId="ADAL" clId="{CD5E285B-737E-45C3-B516-A3894595C0BC}" dt="2025-08-14T07:48:38.475" v="11156" actId="1076"/>
          <ac:graphicFrameMkLst>
            <pc:docMk/>
            <pc:sldMk cId="3257488690" sldId="4402"/>
            <ac:graphicFrameMk id="6" creationId="{98E350B0-E013-81BE-9455-0625F5CA246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# of Forensic Pathology</a:t>
            </a:r>
            <a:r>
              <a:rPr lang="en-US" b="1" baseline="0"/>
              <a:t> </a:t>
            </a:r>
            <a:r>
              <a:rPr lang="en-US" b="1"/>
              <a:t>mortuaries in 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mortuaries 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 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7</c:v>
                </c:pt>
                <c:pt idx="2">
                  <c:v>11</c:v>
                </c:pt>
                <c:pt idx="3">
                  <c:v>23</c:v>
                </c:pt>
                <c:pt idx="4">
                  <c:v>12</c:v>
                </c:pt>
                <c:pt idx="5">
                  <c:v>21</c:v>
                </c:pt>
                <c:pt idx="6">
                  <c:v>6</c:v>
                </c:pt>
                <c:pt idx="7">
                  <c:v>7</c:v>
                </c:pt>
                <c:pt idx="8">
                  <c:v>17</c:v>
                </c:pt>
                <c:pt idx="9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5-420B-AB49-E2814ECE59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8469840"/>
        <c:axId val="1408470800"/>
      </c:barChart>
      <c:catAx>
        <c:axId val="14084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470800"/>
        <c:crosses val="autoZero"/>
        <c:auto val="1"/>
        <c:lblAlgn val="ctr"/>
        <c:lblOffset val="100"/>
        <c:noMultiLvlLbl val="0"/>
      </c:catAx>
      <c:valAx>
        <c:axId val="140847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4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7F16F-9F1B-4F0C-A873-B3E3189CB46F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D7F8C8-50F7-4BA3-B42E-DF457FFC376B}">
      <dgm:prSet phldrT="[Text]"/>
      <dgm:spPr/>
      <dgm:t>
        <a:bodyPr/>
        <a:lstStyle/>
        <a:p>
          <a:r>
            <a:rPr lang="en-US" b="1" dirty="0"/>
            <a:t>HEALTH</a:t>
          </a:r>
          <a:r>
            <a:rPr lang="en-US" dirty="0"/>
            <a:t> </a:t>
          </a:r>
        </a:p>
      </dgm:t>
    </dgm:pt>
    <dgm:pt modelId="{482A29C2-63A6-469D-8BB0-DE7FF503D07D}" type="parTrans" cxnId="{FCC974E3-3AA7-44DB-BCB4-29241209E674}">
      <dgm:prSet/>
      <dgm:spPr/>
      <dgm:t>
        <a:bodyPr/>
        <a:lstStyle/>
        <a:p>
          <a:endParaRPr lang="en-US"/>
        </a:p>
      </dgm:t>
    </dgm:pt>
    <dgm:pt modelId="{31FBC450-966D-477F-B1BE-8416894293EA}" type="sibTrans" cxnId="{FCC974E3-3AA7-44DB-BCB4-29241209E674}">
      <dgm:prSet/>
      <dgm:spPr/>
      <dgm:t>
        <a:bodyPr/>
        <a:lstStyle/>
        <a:p>
          <a:endParaRPr lang="en-US"/>
        </a:p>
      </dgm:t>
    </dgm:pt>
    <dgm:pt modelId="{94280C3E-23C5-41BF-A381-0F9436D5ACC2}">
      <dgm:prSet phldrT="[Text]"/>
      <dgm:spPr/>
      <dgm:t>
        <a:bodyPr/>
        <a:lstStyle/>
        <a:p>
          <a:r>
            <a:rPr lang="en-US" b="1" dirty="0"/>
            <a:t>SAPS</a:t>
          </a:r>
        </a:p>
      </dgm:t>
    </dgm:pt>
    <dgm:pt modelId="{226B9223-D7D3-4385-8B10-EE3D6F9E4874}" type="parTrans" cxnId="{7A646BD4-0051-4071-B14C-6D6A3467CCC3}">
      <dgm:prSet/>
      <dgm:spPr/>
      <dgm:t>
        <a:bodyPr/>
        <a:lstStyle/>
        <a:p>
          <a:endParaRPr lang="en-US"/>
        </a:p>
      </dgm:t>
    </dgm:pt>
    <dgm:pt modelId="{BEC77C2F-493B-4104-9E5F-64686C6DDF1B}" type="sibTrans" cxnId="{7A646BD4-0051-4071-B14C-6D6A3467CCC3}">
      <dgm:prSet/>
      <dgm:spPr/>
      <dgm:t>
        <a:bodyPr/>
        <a:lstStyle/>
        <a:p>
          <a:endParaRPr lang="en-US"/>
        </a:p>
      </dgm:t>
    </dgm:pt>
    <dgm:pt modelId="{B170E925-BBF2-431A-AFB2-F315BC730369}">
      <dgm:prSet phldrT="[Text]"/>
      <dgm:spPr/>
      <dgm:t>
        <a:bodyPr/>
        <a:lstStyle/>
        <a:p>
          <a:r>
            <a:rPr lang="en-US" b="1" dirty="0"/>
            <a:t>COGTA</a:t>
          </a:r>
        </a:p>
      </dgm:t>
    </dgm:pt>
    <dgm:pt modelId="{6F186312-50A7-4DE8-9773-F07804D8B3A3}" type="parTrans" cxnId="{B3FE9A3F-19C4-49B0-8533-274707196617}">
      <dgm:prSet/>
      <dgm:spPr/>
      <dgm:t>
        <a:bodyPr/>
        <a:lstStyle/>
        <a:p>
          <a:endParaRPr lang="en-US"/>
        </a:p>
      </dgm:t>
    </dgm:pt>
    <dgm:pt modelId="{75D6EE4F-917A-4C61-AAA3-232FC8CC1B43}" type="sibTrans" cxnId="{B3FE9A3F-19C4-49B0-8533-274707196617}">
      <dgm:prSet/>
      <dgm:spPr/>
      <dgm:t>
        <a:bodyPr/>
        <a:lstStyle/>
        <a:p>
          <a:endParaRPr lang="en-US"/>
        </a:p>
      </dgm:t>
    </dgm:pt>
    <dgm:pt modelId="{6855F373-9635-4C34-9B64-EA9F888F364E}" type="pres">
      <dgm:prSet presAssocID="{1117F16F-9F1B-4F0C-A873-B3E3189CB46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1AD5628-D6EC-47DA-AAD8-F73FCD3B22A0}" type="pres">
      <dgm:prSet presAssocID="{B1D7F8C8-50F7-4BA3-B42E-DF457FFC376B}" presName="Accent1" presStyleCnt="0"/>
      <dgm:spPr/>
    </dgm:pt>
    <dgm:pt modelId="{0CEFB7F0-0C26-48CE-86D5-205128B4A9C9}" type="pres">
      <dgm:prSet presAssocID="{B1D7F8C8-50F7-4BA3-B42E-DF457FFC376B}" presName="Accent" presStyleLbl="node1" presStyleIdx="0" presStyleCnt="3"/>
      <dgm:spPr/>
    </dgm:pt>
    <dgm:pt modelId="{878741FD-8A2D-414A-982C-48AD7B76C11E}" type="pres">
      <dgm:prSet presAssocID="{B1D7F8C8-50F7-4BA3-B42E-DF457FFC37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F52E252-59F0-4CAA-93CF-F00426D78310}" type="pres">
      <dgm:prSet presAssocID="{94280C3E-23C5-41BF-A381-0F9436D5ACC2}" presName="Accent2" presStyleCnt="0"/>
      <dgm:spPr/>
    </dgm:pt>
    <dgm:pt modelId="{35D9F0B0-0C02-4697-955C-504A3D44DB5F}" type="pres">
      <dgm:prSet presAssocID="{94280C3E-23C5-41BF-A381-0F9436D5ACC2}" presName="Accent" presStyleLbl="node1" presStyleIdx="1" presStyleCnt="3"/>
      <dgm:spPr/>
    </dgm:pt>
    <dgm:pt modelId="{B03E6BF8-632A-4546-9B7B-0A2947EBD2C8}" type="pres">
      <dgm:prSet presAssocID="{94280C3E-23C5-41BF-A381-0F9436D5ACC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B1E8213-ABFD-4547-ADF0-480BF75EB88E}" type="pres">
      <dgm:prSet presAssocID="{B170E925-BBF2-431A-AFB2-F315BC730369}" presName="Accent3" presStyleCnt="0"/>
      <dgm:spPr/>
    </dgm:pt>
    <dgm:pt modelId="{69C25842-53B8-47DB-87E5-F2556A6FFFC7}" type="pres">
      <dgm:prSet presAssocID="{B170E925-BBF2-431A-AFB2-F315BC730369}" presName="Accent" presStyleLbl="node1" presStyleIdx="2" presStyleCnt="3"/>
      <dgm:spPr/>
    </dgm:pt>
    <dgm:pt modelId="{EDEF3CD1-AAAC-4F00-859D-CAD14AB80F07}" type="pres">
      <dgm:prSet presAssocID="{B170E925-BBF2-431A-AFB2-F315BC73036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95DD935-76A8-4237-AE69-88D5D7F94F1D}" type="presOf" srcId="{B170E925-BBF2-431A-AFB2-F315BC730369}" destId="{EDEF3CD1-AAAC-4F00-859D-CAD14AB80F07}" srcOrd="0" destOrd="0" presId="urn:microsoft.com/office/officeart/2009/layout/CircleArrowProcess"/>
    <dgm:cxn modelId="{B3FE9A3F-19C4-49B0-8533-274707196617}" srcId="{1117F16F-9F1B-4F0C-A873-B3E3189CB46F}" destId="{B170E925-BBF2-431A-AFB2-F315BC730369}" srcOrd="2" destOrd="0" parTransId="{6F186312-50A7-4DE8-9773-F07804D8B3A3}" sibTransId="{75D6EE4F-917A-4C61-AAA3-232FC8CC1B43}"/>
    <dgm:cxn modelId="{3C446E97-9457-4EDD-9909-B802C228C164}" type="presOf" srcId="{94280C3E-23C5-41BF-A381-0F9436D5ACC2}" destId="{B03E6BF8-632A-4546-9B7B-0A2947EBD2C8}" srcOrd="0" destOrd="0" presId="urn:microsoft.com/office/officeart/2009/layout/CircleArrowProcess"/>
    <dgm:cxn modelId="{70A1599B-FCBA-4447-BFFA-16C087A7CE64}" type="presOf" srcId="{1117F16F-9F1B-4F0C-A873-B3E3189CB46F}" destId="{6855F373-9635-4C34-9B64-EA9F888F364E}" srcOrd="0" destOrd="0" presId="urn:microsoft.com/office/officeart/2009/layout/CircleArrowProcess"/>
    <dgm:cxn modelId="{C0D58FA7-957E-446E-A56A-4EA91000EC83}" type="presOf" srcId="{B1D7F8C8-50F7-4BA3-B42E-DF457FFC376B}" destId="{878741FD-8A2D-414A-982C-48AD7B76C11E}" srcOrd="0" destOrd="0" presId="urn:microsoft.com/office/officeart/2009/layout/CircleArrowProcess"/>
    <dgm:cxn modelId="{7A646BD4-0051-4071-B14C-6D6A3467CCC3}" srcId="{1117F16F-9F1B-4F0C-A873-B3E3189CB46F}" destId="{94280C3E-23C5-41BF-A381-0F9436D5ACC2}" srcOrd="1" destOrd="0" parTransId="{226B9223-D7D3-4385-8B10-EE3D6F9E4874}" sibTransId="{BEC77C2F-493B-4104-9E5F-64686C6DDF1B}"/>
    <dgm:cxn modelId="{FCC974E3-3AA7-44DB-BCB4-29241209E674}" srcId="{1117F16F-9F1B-4F0C-A873-B3E3189CB46F}" destId="{B1D7F8C8-50F7-4BA3-B42E-DF457FFC376B}" srcOrd="0" destOrd="0" parTransId="{482A29C2-63A6-469D-8BB0-DE7FF503D07D}" sibTransId="{31FBC450-966D-477F-B1BE-8416894293EA}"/>
    <dgm:cxn modelId="{E60F6A71-D381-46B8-9FF1-A51E37BBEC0F}" type="presParOf" srcId="{6855F373-9635-4C34-9B64-EA9F888F364E}" destId="{A1AD5628-D6EC-47DA-AAD8-F73FCD3B22A0}" srcOrd="0" destOrd="0" presId="urn:microsoft.com/office/officeart/2009/layout/CircleArrowProcess"/>
    <dgm:cxn modelId="{524E11CE-3E22-4F07-873A-20A1116AE395}" type="presParOf" srcId="{A1AD5628-D6EC-47DA-AAD8-F73FCD3B22A0}" destId="{0CEFB7F0-0C26-48CE-86D5-205128B4A9C9}" srcOrd="0" destOrd="0" presId="urn:microsoft.com/office/officeart/2009/layout/CircleArrowProcess"/>
    <dgm:cxn modelId="{ECBD2318-F92C-4F56-8FBF-D46C10377BB8}" type="presParOf" srcId="{6855F373-9635-4C34-9B64-EA9F888F364E}" destId="{878741FD-8A2D-414A-982C-48AD7B76C11E}" srcOrd="1" destOrd="0" presId="urn:microsoft.com/office/officeart/2009/layout/CircleArrowProcess"/>
    <dgm:cxn modelId="{B12A9A72-E6C1-4DBA-93C3-D6F525768F00}" type="presParOf" srcId="{6855F373-9635-4C34-9B64-EA9F888F364E}" destId="{AF52E252-59F0-4CAA-93CF-F00426D78310}" srcOrd="2" destOrd="0" presId="urn:microsoft.com/office/officeart/2009/layout/CircleArrowProcess"/>
    <dgm:cxn modelId="{C595D8C8-62EC-4A3B-A4E7-18E8BD9919A8}" type="presParOf" srcId="{AF52E252-59F0-4CAA-93CF-F00426D78310}" destId="{35D9F0B0-0C02-4697-955C-504A3D44DB5F}" srcOrd="0" destOrd="0" presId="urn:microsoft.com/office/officeart/2009/layout/CircleArrowProcess"/>
    <dgm:cxn modelId="{296194EC-1866-4A5D-B94C-03B0F1B27F5F}" type="presParOf" srcId="{6855F373-9635-4C34-9B64-EA9F888F364E}" destId="{B03E6BF8-632A-4546-9B7B-0A2947EBD2C8}" srcOrd="3" destOrd="0" presId="urn:microsoft.com/office/officeart/2009/layout/CircleArrowProcess"/>
    <dgm:cxn modelId="{DDBE4140-8392-4CD6-BD73-546025170E1F}" type="presParOf" srcId="{6855F373-9635-4C34-9B64-EA9F888F364E}" destId="{FB1E8213-ABFD-4547-ADF0-480BF75EB88E}" srcOrd="4" destOrd="0" presId="urn:microsoft.com/office/officeart/2009/layout/CircleArrowProcess"/>
    <dgm:cxn modelId="{6848FF4F-F563-4912-A6C6-2683D817BF78}" type="presParOf" srcId="{FB1E8213-ABFD-4547-ADF0-480BF75EB88E}" destId="{69C25842-53B8-47DB-87E5-F2556A6FFFC7}" srcOrd="0" destOrd="0" presId="urn:microsoft.com/office/officeart/2009/layout/CircleArrowProcess"/>
    <dgm:cxn modelId="{716D50A0-9929-48BD-8150-752F7A258522}" type="presParOf" srcId="{6855F373-9635-4C34-9B64-EA9F888F364E}" destId="{EDEF3CD1-AAAC-4F00-859D-CAD14AB80F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1A885-71E1-9D4B-BDA8-DD74BC734F5B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8287F06-E242-0C43-9F89-0E9C8F60E6C2}">
      <dgm:prSet phldrT="[Text]" phldr="0"/>
      <dgm:spPr/>
      <dgm:t>
        <a:bodyPr/>
        <a:lstStyle/>
        <a:p>
          <a:r>
            <a:rPr lang="en-US" b="1" dirty="0"/>
            <a:t>Body admitted and checked for identifiable features</a:t>
          </a:r>
        </a:p>
      </dgm:t>
    </dgm:pt>
    <dgm:pt modelId="{E6842817-1E07-A643-86F1-0E3574B36E31}" type="parTrans" cxnId="{B941D44D-F465-2840-84D7-9990BFF25580}">
      <dgm:prSet/>
      <dgm:spPr/>
      <dgm:t>
        <a:bodyPr/>
        <a:lstStyle/>
        <a:p>
          <a:endParaRPr lang="en-US"/>
        </a:p>
      </dgm:t>
    </dgm:pt>
    <dgm:pt modelId="{198F88DC-6D9F-8846-96A5-40A464CC5401}" type="sibTrans" cxnId="{B941D44D-F465-2840-84D7-9990BFF25580}">
      <dgm:prSet/>
      <dgm:spPr/>
      <dgm:t>
        <a:bodyPr/>
        <a:lstStyle/>
        <a:p>
          <a:endParaRPr lang="en-US"/>
        </a:p>
      </dgm:t>
    </dgm:pt>
    <dgm:pt modelId="{9C438663-315B-C145-8561-591DD7D977A8}">
      <dgm:prSet phldrT="[Text]" phldr="0"/>
      <dgm:spPr/>
      <dgm:t>
        <a:bodyPr/>
        <a:lstStyle/>
        <a:p>
          <a:r>
            <a:rPr lang="en-US" b="1" dirty="0"/>
            <a:t>Take fingerprints  </a:t>
          </a:r>
        </a:p>
      </dgm:t>
    </dgm:pt>
    <dgm:pt modelId="{2CDC9D97-4396-0B4B-8D8D-D00739B81C6C}" type="parTrans" cxnId="{DAAABFAF-CC4E-4F49-87B0-4918428E7332}">
      <dgm:prSet/>
      <dgm:spPr/>
      <dgm:t>
        <a:bodyPr/>
        <a:lstStyle/>
        <a:p>
          <a:endParaRPr lang="en-US"/>
        </a:p>
      </dgm:t>
    </dgm:pt>
    <dgm:pt modelId="{6748D0D8-FA93-2549-ADC2-8A1E18BD3532}" type="sibTrans" cxnId="{DAAABFAF-CC4E-4F49-87B0-4918428E7332}">
      <dgm:prSet/>
      <dgm:spPr/>
      <dgm:t>
        <a:bodyPr/>
        <a:lstStyle/>
        <a:p>
          <a:endParaRPr lang="en-US"/>
        </a:p>
      </dgm:t>
    </dgm:pt>
    <dgm:pt modelId="{A0593015-6A0D-3247-8D69-9976E501A835}">
      <dgm:prSet phldrT="[Text]" phldr="0"/>
      <dgm:spPr/>
      <dgm:t>
        <a:bodyPr/>
        <a:lstStyle/>
        <a:p>
          <a:r>
            <a:rPr lang="en-US" b="1" dirty="0"/>
            <a:t>Start the process of  tracing family members</a:t>
          </a:r>
        </a:p>
      </dgm:t>
    </dgm:pt>
    <dgm:pt modelId="{4363B645-EE3F-B542-9CD5-BE597D497C97}" type="parTrans" cxnId="{961FF5C7-28BE-024E-9A24-9EB952396CD1}">
      <dgm:prSet/>
      <dgm:spPr/>
      <dgm:t>
        <a:bodyPr/>
        <a:lstStyle/>
        <a:p>
          <a:endParaRPr lang="en-US"/>
        </a:p>
      </dgm:t>
    </dgm:pt>
    <dgm:pt modelId="{86380D85-0D21-1F4A-A5C4-428942F2A9EC}" type="sibTrans" cxnId="{961FF5C7-28BE-024E-9A24-9EB952396CD1}">
      <dgm:prSet/>
      <dgm:spPr/>
      <dgm:t>
        <a:bodyPr/>
        <a:lstStyle/>
        <a:p>
          <a:endParaRPr lang="en-US"/>
        </a:p>
      </dgm:t>
    </dgm:pt>
    <dgm:pt modelId="{BF57ECB5-3B49-1946-8EDD-A2A72BD1DA01}" type="pres">
      <dgm:prSet presAssocID="{9F21A885-71E1-9D4B-BDA8-DD74BC734F5B}" presName="Name0" presStyleCnt="0">
        <dgm:presLayoutVars>
          <dgm:dir/>
          <dgm:resizeHandles val="exact"/>
        </dgm:presLayoutVars>
      </dgm:prSet>
      <dgm:spPr/>
    </dgm:pt>
    <dgm:pt modelId="{4A1788FC-D003-8848-AE19-5690EB15CF01}" type="pres">
      <dgm:prSet presAssocID="{F8287F06-E242-0C43-9F89-0E9C8F60E6C2}" presName="node" presStyleLbl="node1" presStyleIdx="0" presStyleCnt="3">
        <dgm:presLayoutVars>
          <dgm:bulletEnabled val="1"/>
        </dgm:presLayoutVars>
      </dgm:prSet>
      <dgm:spPr/>
    </dgm:pt>
    <dgm:pt modelId="{1C1A6C57-3817-E74F-9D9C-5B279EFC5F5F}" type="pres">
      <dgm:prSet presAssocID="{198F88DC-6D9F-8846-96A5-40A464CC5401}" presName="sibTrans" presStyleLbl="sibTrans2D1" presStyleIdx="0" presStyleCnt="2"/>
      <dgm:spPr/>
    </dgm:pt>
    <dgm:pt modelId="{9DF9F11B-1635-5945-BEA6-313F22800AC3}" type="pres">
      <dgm:prSet presAssocID="{198F88DC-6D9F-8846-96A5-40A464CC5401}" presName="connectorText" presStyleLbl="sibTrans2D1" presStyleIdx="0" presStyleCnt="2"/>
      <dgm:spPr/>
    </dgm:pt>
    <dgm:pt modelId="{3D1D5B69-2A04-AA48-8CCA-A19BA11F5E3A}" type="pres">
      <dgm:prSet presAssocID="{9C438663-315B-C145-8561-591DD7D977A8}" presName="node" presStyleLbl="node1" presStyleIdx="1" presStyleCnt="3">
        <dgm:presLayoutVars>
          <dgm:bulletEnabled val="1"/>
        </dgm:presLayoutVars>
      </dgm:prSet>
      <dgm:spPr/>
    </dgm:pt>
    <dgm:pt modelId="{D7489F19-1BDF-ED45-B930-5A8BBC21C258}" type="pres">
      <dgm:prSet presAssocID="{6748D0D8-FA93-2549-ADC2-8A1E18BD3532}" presName="sibTrans" presStyleLbl="sibTrans2D1" presStyleIdx="1" presStyleCnt="2"/>
      <dgm:spPr/>
    </dgm:pt>
    <dgm:pt modelId="{C6486BD1-98E7-684A-BECE-E1F3F678AD66}" type="pres">
      <dgm:prSet presAssocID="{6748D0D8-FA93-2549-ADC2-8A1E18BD3532}" presName="connectorText" presStyleLbl="sibTrans2D1" presStyleIdx="1" presStyleCnt="2"/>
      <dgm:spPr/>
    </dgm:pt>
    <dgm:pt modelId="{7214D7BA-15D3-2E47-AFB1-CCD50783299A}" type="pres">
      <dgm:prSet presAssocID="{A0593015-6A0D-3247-8D69-9976E501A835}" presName="node" presStyleLbl="node1" presStyleIdx="2" presStyleCnt="3">
        <dgm:presLayoutVars>
          <dgm:bulletEnabled val="1"/>
        </dgm:presLayoutVars>
      </dgm:prSet>
      <dgm:spPr/>
    </dgm:pt>
  </dgm:ptLst>
  <dgm:cxnLst>
    <dgm:cxn modelId="{907EED21-170B-0743-A3B3-2704F8CBF4CA}" type="presOf" srcId="{9C438663-315B-C145-8561-591DD7D977A8}" destId="{3D1D5B69-2A04-AA48-8CCA-A19BA11F5E3A}" srcOrd="0" destOrd="0" presId="urn:microsoft.com/office/officeart/2005/8/layout/process1"/>
    <dgm:cxn modelId="{EA96FD25-A0A0-3146-A093-04F56A0E6432}" type="presOf" srcId="{6748D0D8-FA93-2549-ADC2-8A1E18BD3532}" destId="{D7489F19-1BDF-ED45-B930-5A8BBC21C258}" srcOrd="0" destOrd="0" presId="urn:microsoft.com/office/officeart/2005/8/layout/process1"/>
    <dgm:cxn modelId="{4ABF8B32-248C-2F49-BD0C-F936D2C24FE0}" type="presOf" srcId="{9F21A885-71E1-9D4B-BDA8-DD74BC734F5B}" destId="{BF57ECB5-3B49-1946-8EDD-A2A72BD1DA01}" srcOrd="0" destOrd="0" presId="urn:microsoft.com/office/officeart/2005/8/layout/process1"/>
    <dgm:cxn modelId="{B941D44D-F465-2840-84D7-9990BFF25580}" srcId="{9F21A885-71E1-9D4B-BDA8-DD74BC734F5B}" destId="{F8287F06-E242-0C43-9F89-0E9C8F60E6C2}" srcOrd="0" destOrd="0" parTransId="{E6842817-1E07-A643-86F1-0E3574B36E31}" sibTransId="{198F88DC-6D9F-8846-96A5-40A464CC5401}"/>
    <dgm:cxn modelId="{F7488C50-FE0D-1A44-BA44-E802CCF3088B}" type="presOf" srcId="{A0593015-6A0D-3247-8D69-9976E501A835}" destId="{7214D7BA-15D3-2E47-AFB1-CCD50783299A}" srcOrd="0" destOrd="0" presId="urn:microsoft.com/office/officeart/2005/8/layout/process1"/>
    <dgm:cxn modelId="{98278EA6-CF86-D641-9C29-2EB8AF420DF8}" type="presOf" srcId="{6748D0D8-FA93-2549-ADC2-8A1E18BD3532}" destId="{C6486BD1-98E7-684A-BECE-E1F3F678AD66}" srcOrd="1" destOrd="0" presId="urn:microsoft.com/office/officeart/2005/8/layout/process1"/>
    <dgm:cxn modelId="{DAAABFAF-CC4E-4F49-87B0-4918428E7332}" srcId="{9F21A885-71E1-9D4B-BDA8-DD74BC734F5B}" destId="{9C438663-315B-C145-8561-591DD7D977A8}" srcOrd="1" destOrd="0" parTransId="{2CDC9D97-4396-0B4B-8D8D-D00739B81C6C}" sibTransId="{6748D0D8-FA93-2549-ADC2-8A1E18BD3532}"/>
    <dgm:cxn modelId="{0C7825B0-3CA6-4043-8124-BD132C78BFA9}" type="presOf" srcId="{F8287F06-E242-0C43-9F89-0E9C8F60E6C2}" destId="{4A1788FC-D003-8848-AE19-5690EB15CF01}" srcOrd="0" destOrd="0" presId="urn:microsoft.com/office/officeart/2005/8/layout/process1"/>
    <dgm:cxn modelId="{10D919B2-E1BF-8B42-B73D-4A8D02EF8263}" type="presOf" srcId="{198F88DC-6D9F-8846-96A5-40A464CC5401}" destId="{9DF9F11B-1635-5945-BEA6-313F22800AC3}" srcOrd="1" destOrd="0" presId="urn:microsoft.com/office/officeart/2005/8/layout/process1"/>
    <dgm:cxn modelId="{961FF5C7-28BE-024E-9A24-9EB952396CD1}" srcId="{9F21A885-71E1-9D4B-BDA8-DD74BC734F5B}" destId="{A0593015-6A0D-3247-8D69-9976E501A835}" srcOrd="2" destOrd="0" parTransId="{4363B645-EE3F-B542-9CD5-BE597D497C97}" sibTransId="{86380D85-0D21-1F4A-A5C4-428942F2A9EC}"/>
    <dgm:cxn modelId="{91ECB6D2-DCB3-E44F-A712-10108F83C886}" type="presOf" srcId="{198F88DC-6D9F-8846-96A5-40A464CC5401}" destId="{1C1A6C57-3817-E74F-9D9C-5B279EFC5F5F}" srcOrd="0" destOrd="0" presId="urn:microsoft.com/office/officeart/2005/8/layout/process1"/>
    <dgm:cxn modelId="{A18C83ED-315F-4246-9651-2D14EE8F399B}" type="presParOf" srcId="{BF57ECB5-3B49-1946-8EDD-A2A72BD1DA01}" destId="{4A1788FC-D003-8848-AE19-5690EB15CF01}" srcOrd="0" destOrd="0" presId="urn:microsoft.com/office/officeart/2005/8/layout/process1"/>
    <dgm:cxn modelId="{5A54A0EB-FD99-4044-8AF1-7BB3A6943AC4}" type="presParOf" srcId="{BF57ECB5-3B49-1946-8EDD-A2A72BD1DA01}" destId="{1C1A6C57-3817-E74F-9D9C-5B279EFC5F5F}" srcOrd="1" destOrd="0" presId="urn:microsoft.com/office/officeart/2005/8/layout/process1"/>
    <dgm:cxn modelId="{64A91F95-AEE9-6D4F-85CB-733C111470E7}" type="presParOf" srcId="{1C1A6C57-3817-E74F-9D9C-5B279EFC5F5F}" destId="{9DF9F11B-1635-5945-BEA6-313F22800AC3}" srcOrd="0" destOrd="0" presId="urn:microsoft.com/office/officeart/2005/8/layout/process1"/>
    <dgm:cxn modelId="{6C6C50B4-CE57-E04D-B28F-44D1BE9B03FC}" type="presParOf" srcId="{BF57ECB5-3B49-1946-8EDD-A2A72BD1DA01}" destId="{3D1D5B69-2A04-AA48-8CCA-A19BA11F5E3A}" srcOrd="2" destOrd="0" presId="urn:microsoft.com/office/officeart/2005/8/layout/process1"/>
    <dgm:cxn modelId="{1A98ED4B-71C2-1747-984A-E684ECC05E09}" type="presParOf" srcId="{BF57ECB5-3B49-1946-8EDD-A2A72BD1DA01}" destId="{D7489F19-1BDF-ED45-B930-5A8BBC21C258}" srcOrd="3" destOrd="0" presId="urn:microsoft.com/office/officeart/2005/8/layout/process1"/>
    <dgm:cxn modelId="{48F498FA-7632-3E41-B135-8EEAD666FDD7}" type="presParOf" srcId="{D7489F19-1BDF-ED45-B930-5A8BBC21C258}" destId="{C6486BD1-98E7-684A-BECE-E1F3F678AD66}" srcOrd="0" destOrd="0" presId="urn:microsoft.com/office/officeart/2005/8/layout/process1"/>
    <dgm:cxn modelId="{8A55364B-EE43-3A42-B366-9F45DC6D81D4}" type="presParOf" srcId="{BF57ECB5-3B49-1946-8EDD-A2A72BD1DA01}" destId="{7214D7BA-15D3-2E47-AFB1-CCD5078329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1A885-71E1-9D4B-BDA8-DD74BC734F5B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8287F06-E242-0C43-9F89-0E9C8F60E6C2}">
      <dgm:prSet phldrT="[Text]" phldr="0"/>
      <dgm:spPr/>
      <dgm:t>
        <a:bodyPr/>
        <a:lstStyle/>
        <a:p>
          <a:r>
            <a:rPr lang="en-US" b="1" dirty="0"/>
            <a:t>Body admitted and checked for identifiable features, if not present then proceed</a:t>
          </a:r>
        </a:p>
      </dgm:t>
    </dgm:pt>
    <dgm:pt modelId="{E6842817-1E07-A643-86F1-0E3574B36E31}" type="parTrans" cxnId="{B941D44D-F465-2840-84D7-9990BFF25580}">
      <dgm:prSet/>
      <dgm:spPr/>
      <dgm:t>
        <a:bodyPr/>
        <a:lstStyle/>
        <a:p>
          <a:endParaRPr lang="en-US"/>
        </a:p>
      </dgm:t>
    </dgm:pt>
    <dgm:pt modelId="{198F88DC-6D9F-8846-96A5-40A464CC5401}" type="sibTrans" cxnId="{B941D44D-F465-2840-84D7-9990BFF25580}">
      <dgm:prSet/>
      <dgm:spPr/>
      <dgm:t>
        <a:bodyPr/>
        <a:lstStyle/>
        <a:p>
          <a:endParaRPr lang="en-US"/>
        </a:p>
      </dgm:t>
    </dgm:pt>
    <dgm:pt modelId="{9C438663-315B-C145-8561-591DD7D977A8}">
      <dgm:prSet phldrT="[Text]" phldr="0"/>
      <dgm:spPr/>
      <dgm:t>
        <a:bodyPr/>
        <a:lstStyle/>
        <a:p>
          <a:r>
            <a:rPr lang="en-US" b="1" dirty="0"/>
            <a:t>Take fingerprints  and DNA samples</a:t>
          </a:r>
        </a:p>
      </dgm:t>
    </dgm:pt>
    <dgm:pt modelId="{2CDC9D97-4396-0B4B-8D8D-D00739B81C6C}" type="parTrans" cxnId="{DAAABFAF-CC4E-4F49-87B0-4918428E7332}">
      <dgm:prSet/>
      <dgm:spPr/>
      <dgm:t>
        <a:bodyPr/>
        <a:lstStyle/>
        <a:p>
          <a:endParaRPr lang="en-US"/>
        </a:p>
      </dgm:t>
    </dgm:pt>
    <dgm:pt modelId="{6748D0D8-FA93-2549-ADC2-8A1E18BD3532}" type="sibTrans" cxnId="{DAAABFAF-CC4E-4F49-87B0-4918428E7332}">
      <dgm:prSet/>
      <dgm:spPr/>
      <dgm:t>
        <a:bodyPr/>
        <a:lstStyle/>
        <a:p>
          <a:endParaRPr lang="en-US"/>
        </a:p>
      </dgm:t>
    </dgm:pt>
    <dgm:pt modelId="{A0593015-6A0D-3247-8D69-9976E501A835}">
      <dgm:prSet phldrT="[Text]" phldr="0"/>
      <dgm:spPr/>
      <dgm:t>
        <a:bodyPr/>
        <a:lstStyle/>
        <a:p>
          <a:r>
            <a:rPr lang="en-US" b="1" dirty="0"/>
            <a:t>Start the process of identifying the deceased: SAPS and Home affairs</a:t>
          </a:r>
        </a:p>
      </dgm:t>
    </dgm:pt>
    <dgm:pt modelId="{4363B645-EE3F-B542-9CD5-BE597D497C97}" type="parTrans" cxnId="{961FF5C7-28BE-024E-9A24-9EB952396CD1}">
      <dgm:prSet/>
      <dgm:spPr/>
      <dgm:t>
        <a:bodyPr/>
        <a:lstStyle/>
        <a:p>
          <a:endParaRPr lang="en-US"/>
        </a:p>
      </dgm:t>
    </dgm:pt>
    <dgm:pt modelId="{86380D85-0D21-1F4A-A5C4-428942F2A9EC}" type="sibTrans" cxnId="{961FF5C7-28BE-024E-9A24-9EB952396CD1}">
      <dgm:prSet/>
      <dgm:spPr/>
      <dgm:t>
        <a:bodyPr/>
        <a:lstStyle/>
        <a:p>
          <a:endParaRPr lang="en-US"/>
        </a:p>
      </dgm:t>
    </dgm:pt>
    <dgm:pt modelId="{BF57ECB5-3B49-1946-8EDD-A2A72BD1DA01}" type="pres">
      <dgm:prSet presAssocID="{9F21A885-71E1-9D4B-BDA8-DD74BC734F5B}" presName="Name0" presStyleCnt="0">
        <dgm:presLayoutVars>
          <dgm:dir/>
          <dgm:resizeHandles val="exact"/>
        </dgm:presLayoutVars>
      </dgm:prSet>
      <dgm:spPr/>
    </dgm:pt>
    <dgm:pt modelId="{4A1788FC-D003-8848-AE19-5690EB15CF01}" type="pres">
      <dgm:prSet presAssocID="{F8287F06-E242-0C43-9F89-0E9C8F60E6C2}" presName="node" presStyleLbl="node1" presStyleIdx="0" presStyleCnt="3">
        <dgm:presLayoutVars>
          <dgm:bulletEnabled val="1"/>
        </dgm:presLayoutVars>
      </dgm:prSet>
      <dgm:spPr/>
    </dgm:pt>
    <dgm:pt modelId="{1C1A6C57-3817-E74F-9D9C-5B279EFC5F5F}" type="pres">
      <dgm:prSet presAssocID="{198F88DC-6D9F-8846-96A5-40A464CC5401}" presName="sibTrans" presStyleLbl="sibTrans2D1" presStyleIdx="0" presStyleCnt="2"/>
      <dgm:spPr/>
    </dgm:pt>
    <dgm:pt modelId="{9DF9F11B-1635-5945-BEA6-313F22800AC3}" type="pres">
      <dgm:prSet presAssocID="{198F88DC-6D9F-8846-96A5-40A464CC5401}" presName="connectorText" presStyleLbl="sibTrans2D1" presStyleIdx="0" presStyleCnt="2"/>
      <dgm:spPr/>
    </dgm:pt>
    <dgm:pt modelId="{3D1D5B69-2A04-AA48-8CCA-A19BA11F5E3A}" type="pres">
      <dgm:prSet presAssocID="{9C438663-315B-C145-8561-591DD7D977A8}" presName="node" presStyleLbl="node1" presStyleIdx="1" presStyleCnt="3">
        <dgm:presLayoutVars>
          <dgm:bulletEnabled val="1"/>
        </dgm:presLayoutVars>
      </dgm:prSet>
      <dgm:spPr/>
    </dgm:pt>
    <dgm:pt modelId="{D7489F19-1BDF-ED45-B930-5A8BBC21C258}" type="pres">
      <dgm:prSet presAssocID="{6748D0D8-FA93-2549-ADC2-8A1E18BD3532}" presName="sibTrans" presStyleLbl="sibTrans2D1" presStyleIdx="1" presStyleCnt="2"/>
      <dgm:spPr/>
    </dgm:pt>
    <dgm:pt modelId="{C6486BD1-98E7-684A-BECE-E1F3F678AD66}" type="pres">
      <dgm:prSet presAssocID="{6748D0D8-FA93-2549-ADC2-8A1E18BD3532}" presName="connectorText" presStyleLbl="sibTrans2D1" presStyleIdx="1" presStyleCnt="2"/>
      <dgm:spPr/>
    </dgm:pt>
    <dgm:pt modelId="{7214D7BA-15D3-2E47-AFB1-CCD50783299A}" type="pres">
      <dgm:prSet presAssocID="{A0593015-6A0D-3247-8D69-9976E501A835}" presName="node" presStyleLbl="node1" presStyleIdx="2" presStyleCnt="3">
        <dgm:presLayoutVars>
          <dgm:bulletEnabled val="1"/>
        </dgm:presLayoutVars>
      </dgm:prSet>
      <dgm:spPr/>
    </dgm:pt>
  </dgm:ptLst>
  <dgm:cxnLst>
    <dgm:cxn modelId="{907EED21-170B-0743-A3B3-2704F8CBF4CA}" type="presOf" srcId="{9C438663-315B-C145-8561-591DD7D977A8}" destId="{3D1D5B69-2A04-AA48-8CCA-A19BA11F5E3A}" srcOrd="0" destOrd="0" presId="urn:microsoft.com/office/officeart/2005/8/layout/process1"/>
    <dgm:cxn modelId="{EA96FD25-A0A0-3146-A093-04F56A0E6432}" type="presOf" srcId="{6748D0D8-FA93-2549-ADC2-8A1E18BD3532}" destId="{D7489F19-1BDF-ED45-B930-5A8BBC21C258}" srcOrd="0" destOrd="0" presId="urn:microsoft.com/office/officeart/2005/8/layout/process1"/>
    <dgm:cxn modelId="{4ABF8B32-248C-2F49-BD0C-F936D2C24FE0}" type="presOf" srcId="{9F21A885-71E1-9D4B-BDA8-DD74BC734F5B}" destId="{BF57ECB5-3B49-1946-8EDD-A2A72BD1DA01}" srcOrd="0" destOrd="0" presId="urn:microsoft.com/office/officeart/2005/8/layout/process1"/>
    <dgm:cxn modelId="{B941D44D-F465-2840-84D7-9990BFF25580}" srcId="{9F21A885-71E1-9D4B-BDA8-DD74BC734F5B}" destId="{F8287F06-E242-0C43-9F89-0E9C8F60E6C2}" srcOrd="0" destOrd="0" parTransId="{E6842817-1E07-A643-86F1-0E3574B36E31}" sibTransId="{198F88DC-6D9F-8846-96A5-40A464CC5401}"/>
    <dgm:cxn modelId="{F7488C50-FE0D-1A44-BA44-E802CCF3088B}" type="presOf" srcId="{A0593015-6A0D-3247-8D69-9976E501A835}" destId="{7214D7BA-15D3-2E47-AFB1-CCD50783299A}" srcOrd="0" destOrd="0" presId="urn:microsoft.com/office/officeart/2005/8/layout/process1"/>
    <dgm:cxn modelId="{98278EA6-CF86-D641-9C29-2EB8AF420DF8}" type="presOf" srcId="{6748D0D8-FA93-2549-ADC2-8A1E18BD3532}" destId="{C6486BD1-98E7-684A-BECE-E1F3F678AD66}" srcOrd="1" destOrd="0" presId="urn:microsoft.com/office/officeart/2005/8/layout/process1"/>
    <dgm:cxn modelId="{DAAABFAF-CC4E-4F49-87B0-4918428E7332}" srcId="{9F21A885-71E1-9D4B-BDA8-DD74BC734F5B}" destId="{9C438663-315B-C145-8561-591DD7D977A8}" srcOrd="1" destOrd="0" parTransId="{2CDC9D97-4396-0B4B-8D8D-D00739B81C6C}" sibTransId="{6748D0D8-FA93-2549-ADC2-8A1E18BD3532}"/>
    <dgm:cxn modelId="{0C7825B0-3CA6-4043-8124-BD132C78BFA9}" type="presOf" srcId="{F8287F06-E242-0C43-9F89-0E9C8F60E6C2}" destId="{4A1788FC-D003-8848-AE19-5690EB15CF01}" srcOrd="0" destOrd="0" presId="urn:microsoft.com/office/officeart/2005/8/layout/process1"/>
    <dgm:cxn modelId="{10D919B2-E1BF-8B42-B73D-4A8D02EF8263}" type="presOf" srcId="{198F88DC-6D9F-8846-96A5-40A464CC5401}" destId="{9DF9F11B-1635-5945-BEA6-313F22800AC3}" srcOrd="1" destOrd="0" presId="urn:microsoft.com/office/officeart/2005/8/layout/process1"/>
    <dgm:cxn modelId="{961FF5C7-28BE-024E-9A24-9EB952396CD1}" srcId="{9F21A885-71E1-9D4B-BDA8-DD74BC734F5B}" destId="{A0593015-6A0D-3247-8D69-9976E501A835}" srcOrd="2" destOrd="0" parTransId="{4363B645-EE3F-B542-9CD5-BE597D497C97}" sibTransId="{86380D85-0D21-1F4A-A5C4-428942F2A9EC}"/>
    <dgm:cxn modelId="{91ECB6D2-DCB3-E44F-A712-10108F83C886}" type="presOf" srcId="{198F88DC-6D9F-8846-96A5-40A464CC5401}" destId="{1C1A6C57-3817-E74F-9D9C-5B279EFC5F5F}" srcOrd="0" destOrd="0" presId="urn:microsoft.com/office/officeart/2005/8/layout/process1"/>
    <dgm:cxn modelId="{A18C83ED-315F-4246-9651-2D14EE8F399B}" type="presParOf" srcId="{BF57ECB5-3B49-1946-8EDD-A2A72BD1DA01}" destId="{4A1788FC-D003-8848-AE19-5690EB15CF01}" srcOrd="0" destOrd="0" presId="urn:microsoft.com/office/officeart/2005/8/layout/process1"/>
    <dgm:cxn modelId="{5A54A0EB-FD99-4044-8AF1-7BB3A6943AC4}" type="presParOf" srcId="{BF57ECB5-3B49-1946-8EDD-A2A72BD1DA01}" destId="{1C1A6C57-3817-E74F-9D9C-5B279EFC5F5F}" srcOrd="1" destOrd="0" presId="urn:microsoft.com/office/officeart/2005/8/layout/process1"/>
    <dgm:cxn modelId="{64A91F95-AEE9-6D4F-85CB-733C111470E7}" type="presParOf" srcId="{1C1A6C57-3817-E74F-9D9C-5B279EFC5F5F}" destId="{9DF9F11B-1635-5945-BEA6-313F22800AC3}" srcOrd="0" destOrd="0" presId="urn:microsoft.com/office/officeart/2005/8/layout/process1"/>
    <dgm:cxn modelId="{6C6C50B4-CE57-E04D-B28F-44D1BE9B03FC}" type="presParOf" srcId="{BF57ECB5-3B49-1946-8EDD-A2A72BD1DA01}" destId="{3D1D5B69-2A04-AA48-8CCA-A19BA11F5E3A}" srcOrd="2" destOrd="0" presId="urn:microsoft.com/office/officeart/2005/8/layout/process1"/>
    <dgm:cxn modelId="{1A98ED4B-71C2-1747-984A-E684ECC05E09}" type="presParOf" srcId="{BF57ECB5-3B49-1946-8EDD-A2A72BD1DA01}" destId="{D7489F19-1BDF-ED45-B930-5A8BBC21C258}" srcOrd="3" destOrd="0" presId="urn:microsoft.com/office/officeart/2005/8/layout/process1"/>
    <dgm:cxn modelId="{48F498FA-7632-3E41-B135-8EEAD666FDD7}" type="presParOf" srcId="{D7489F19-1BDF-ED45-B930-5A8BBC21C258}" destId="{C6486BD1-98E7-684A-BECE-E1F3F678AD66}" srcOrd="0" destOrd="0" presId="urn:microsoft.com/office/officeart/2005/8/layout/process1"/>
    <dgm:cxn modelId="{8A55364B-EE43-3A42-B366-9F45DC6D81D4}" type="presParOf" srcId="{BF57ECB5-3B49-1946-8EDD-A2A72BD1DA01}" destId="{7214D7BA-15D3-2E47-AFB1-CCD5078329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09FF8-1A6C-4B2D-8D81-13ADD3897852}" type="doc">
      <dgm:prSet loTypeId="urn:microsoft.com/office/officeart/2005/8/layout/venn1" loCatId="relationship" qsTypeId="urn:microsoft.com/office/officeart/2005/8/quickstyle/simple1" qsCatId="simple" csTypeId="urn:microsoft.com/office/officeart/2005/8/colors/accent3_1" csCatId="accent3" phldr="1"/>
      <dgm:spPr/>
    </dgm:pt>
    <dgm:pt modelId="{12F3E74E-F1D0-48A9-A434-3B86DB7858D9}">
      <dgm:prSet phldrT="[Text]" custT="1"/>
      <dgm:spPr>
        <a:ln w="57150">
          <a:solidFill>
            <a:srgbClr val="33CC33"/>
          </a:solidFill>
        </a:ln>
      </dgm:spPr>
      <dgm:t>
        <a:bodyPr/>
        <a:lstStyle/>
        <a:p>
          <a:r>
            <a:rPr lang="en-US" sz="2000" b="1" dirty="0"/>
            <a:t>Community issues</a:t>
          </a:r>
          <a:endParaRPr lang="en-ZA" sz="2000" b="1" dirty="0"/>
        </a:p>
      </dgm:t>
    </dgm:pt>
    <dgm:pt modelId="{A9214C89-725F-47A4-9113-C5063FBE613A}" type="parTrans" cxnId="{27E9E39B-6035-4DD2-B646-801A540DC284}">
      <dgm:prSet/>
      <dgm:spPr/>
      <dgm:t>
        <a:bodyPr/>
        <a:lstStyle/>
        <a:p>
          <a:endParaRPr lang="en-ZA" sz="2000" b="1"/>
        </a:p>
      </dgm:t>
    </dgm:pt>
    <dgm:pt modelId="{8F42573D-B535-4340-B428-E193497D71EB}" type="sibTrans" cxnId="{27E9E39B-6035-4DD2-B646-801A540DC284}">
      <dgm:prSet/>
      <dgm:spPr/>
      <dgm:t>
        <a:bodyPr/>
        <a:lstStyle/>
        <a:p>
          <a:endParaRPr lang="en-ZA" sz="2000" b="1"/>
        </a:p>
      </dgm:t>
    </dgm:pt>
    <dgm:pt modelId="{E45DB052-43B5-495B-A8F3-F5B9B98CA941}">
      <dgm:prSet phldrT="[Text]" custT="1"/>
      <dgm:spPr>
        <a:ln w="57150">
          <a:solidFill>
            <a:srgbClr val="00CC99"/>
          </a:solidFill>
        </a:ln>
      </dgm:spPr>
      <dgm:t>
        <a:bodyPr/>
        <a:lstStyle/>
        <a:p>
          <a:r>
            <a:rPr lang="en-US" sz="2000" b="1" dirty="0"/>
            <a:t>Provincial and municipal issues </a:t>
          </a:r>
          <a:endParaRPr lang="en-ZA" sz="2000" b="1" dirty="0"/>
        </a:p>
      </dgm:t>
    </dgm:pt>
    <dgm:pt modelId="{A420CBA3-589A-461F-B71B-B2CAA07F40AC}" type="parTrans" cxnId="{C2EE45A3-39E8-4D1D-AE02-E0158B3B0494}">
      <dgm:prSet/>
      <dgm:spPr/>
      <dgm:t>
        <a:bodyPr/>
        <a:lstStyle/>
        <a:p>
          <a:endParaRPr lang="en-ZA" sz="2000" b="1"/>
        </a:p>
      </dgm:t>
    </dgm:pt>
    <dgm:pt modelId="{790389E0-256A-46E4-A5F3-BAF949DEA2A8}" type="sibTrans" cxnId="{C2EE45A3-39E8-4D1D-AE02-E0158B3B0494}">
      <dgm:prSet/>
      <dgm:spPr/>
      <dgm:t>
        <a:bodyPr/>
        <a:lstStyle/>
        <a:p>
          <a:endParaRPr lang="en-ZA" sz="2000" b="1"/>
        </a:p>
      </dgm:t>
    </dgm:pt>
    <dgm:pt modelId="{C1F722EA-015F-45AD-88EC-3E84A4FB3818}">
      <dgm:prSet phldrT="[Text]" custT="1"/>
      <dgm:spPr>
        <a:ln w="57150">
          <a:solidFill>
            <a:srgbClr val="33CCCC"/>
          </a:solidFill>
        </a:ln>
      </dgm:spPr>
      <dgm:t>
        <a:bodyPr/>
        <a:lstStyle/>
        <a:p>
          <a:r>
            <a:rPr lang="en-US" sz="2000" b="1" dirty="0"/>
            <a:t>Facility issues </a:t>
          </a:r>
          <a:endParaRPr lang="en-ZA" sz="2000" b="1" dirty="0"/>
        </a:p>
      </dgm:t>
    </dgm:pt>
    <dgm:pt modelId="{ADF0215C-935C-48AA-860D-8D869A43847D}" type="parTrans" cxnId="{D5146F35-A5F8-4142-A1DB-2287278000EC}">
      <dgm:prSet/>
      <dgm:spPr/>
      <dgm:t>
        <a:bodyPr/>
        <a:lstStyle/>
        <a:p>
          <a:endParaRPr lang="en-ZA" sz="2000" b="1"/>
        </a:p>
      </dgm:t>
    </dgm:pt>
    <dgm:pt modelId="{F15B0BCE-B00A-497F-BA97-32111BFB0BA7}" type="sibTrans" cxnId="{D5146F35-A5F8-4142-A1DB-2287278000EC}">
      <dgm:prSet/>
      <dgm:spPr/>
      <dgm:t>
        <a:bodyPr/>
        <a:lstStyle/>
        <a:p>
          <a:endParaRPr lang="en-ZA" sz="2000" b="1"/>
        </a:p>
      </dgm:t>
    </dgm:pt>
    <dgm:pt modelId="{B74A0B07-5E67-489F-A1AD-D288DF8FA8CE}" type="pres">
      <dgm:prSet presAssocID="{FD709FF8-1A6C-4B2D-8D81-13ADD3897852}" presName="compositeShape" presStyleCnt="0">
        <dgm:presLayoutVars>
          <dgm:chMax val="7"/>
          <dgm:dir/>
          <dgm:resizeHandles val="exact"/>
        </dgm:presLayoutVars>
      </dgm:prSet>
      <dgm:spPr/>
    </dgm:pt>
    <dgm:pt modelId="{5C20A255-54F7-4C21-AD1A-06991C69E167}" type="pres">
      <dgm:prSet presAssocID="{12F3E74E-F1D0-48A9-A434-3B86DB7858D9}" presName="circ1" presStyleLbl="vennNode1" presStyleIdx="0" presStyleCnt="3"/>
      <dgm:spPr/>
    </dgm:pt>
    <dgm:pt modelId="{C8157B76-6F17-421B-BCFD-E33B84A37E20}" type="pres">
      <dgm:prSet presAssocID="{12F3E74E-F1D0-48A9-A434-3B86DB7858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64A19A-FD51-46D4-BFED-44C9B0700062}" type="pres">
      <dgm:prSet presAssocID="{E45DB052-43B5-495B-A8F3-F5B9B98CA941}" presName="circ2" presStyleLbl="vennNode1" presStyleIdx="1" presStyleCnt="3"/>
      <dgm:spPr/>
    </dgm:pt>
    <dgm:pt modelId="{BF743C6F-687D-45CD-B2F5-AB8A981DCC38}" type="pres">
      <dgm:prSet presAssocID="{E45DB052-43B5-495B-A8F3-F5B9B98CA9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22F162-26CA-4E89-8940-58EC716560C4}" type="pres">
      <dgm:prSet presAssocID="{C1F722EA-015F-45AD-88EC-3E84A4FB3818}" presName="circ3" presStyleLbl="vennNode1" presStyleIdx="2" presStyleCnt="3"/>
      <dgm:spPr/>
    </dgm:pt>
    <dgm:pt modelId="{309F7C35-61A6-4909-B9B5-3D50C98DDD89}" type="pres">
      <dgm:prSet presAssocID="{C1F722EA-015F-45AD-88EC-3E84A4FB38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27080D-05C0-4403-A267-563509EB546A}" type="presOf" srcId="{E45DB052-43B5-495B-A8F3-F5B9B98CA941}" destId="{BF743C6F-687D-45CD-B2F5-AB8A981DCC38}" srcOrd="1" destOrd="0" presId="urn:microsoft.com/office/officeart/2005/8/layout/venn1"/>
    <dgm:cxn modelId="{CCAB4D10-490D-43E5-A848-C7E8E84F9C0E}" type="presOf" srcId="{FD709FF8-1A6C-4B2D-8D81-13ADD3897852}" destId="{B74A0B07-5E67-489F-A1AD-D288DF8FA8CE}" srcOrd="0" destOrd="0" presId="urn:microsoft.com/office/officeart/2005/8/layout/venn1"/>
    <dgm:cxn modelId="{A588092D-88C3-47F4-BF10-F1295C76CCBD}" type="presOf" srcId="{C1F722EA-015F-45AD-88EC-3E84A4FB3818}" destId="{309F7C35-61A6-4909-B9B5-3D50C98DDD89}" srcOrd="1" destOrd="0" presId="urn:microsoft.com/office/officeart/2005/8/layout/venn1"/>
    <dgm:cxn modelId="{D5146F35-A5F8-4142-A1DB-2287278000EC}" srcId="{FD709FF8-1A6C-4B2D-8D81-13ADD3897852}" destId="{C1F722EA-015F-45AD-88EC-3E84A4FB3818}" srcOrd="2" destOrd="0" parTransId="{ADF0215C-935C-48AA-860D-8D869A43847D}" sibTransId="{F15B0BCE-B00A-497F-BA97-32111BFB0BA7}"/>
    <dgm:cxn modelId="{2D2D6867-46D7-40B8-9DB6-A7C7B7883B3C}" type="presOf" srcId="{12F3E74E-F1D0-48A9-A434-3B86DB7858D9}" destId="{C8157B76-6F17-421B-BCFD-E33B84A37E20}" srcOrd="1" destOrd="0" presId="urn:microsoft.com/office/officeart/2005/8/layout/venn1"/>
    <dgm:cxn modelId="{39E1547F-4BB4-4634-8C5A-44CA649AA3E1}" type="presOf" srcId="{12F3E74E-F1D0-48A9-A434-3B86DB7858D9}" destId="{5C20A255-54F7-4C21-AD1A-06991C69E167}" srcOrd="0" destOrd="0" presId="urn:microsoft.com/office/officeart/2005/8/layout/venn1"/>
    <dgm:cxn modelId="{27E9E39B-6035-4DD2-B646-801A540DC284}" srcId="{FD709FF8-1A6C-4B2D-8D81-13ADD3897852}" destId="{12F3E74E-F1D0-48A9-A434-3B86DB7858D9}" srcOrd="0" destOrd="0" parTransId="{A9214C89-725F-47A4-9113-C5063FBE613A}" sibTransId="{8F42573D-B535-4340-B428-E193497D71EB}"/>
    <dgm:cxn modelId="{C2EE45A3-39E8-4D1D-AE02-E0158B3B0494}" srcId="{FD709FF8-1A6C-4B2D-8D81-13ADD3897852}" destId="{E45DB052-43B5-495B-A8F3-F5B9B98CA941}" srcOrd="1" destOrd="0" parTransId="{A420CBA3-589A-461F-B71B-B2CAA07F40AC}" sibTransId="{790389E0-256A-46E4-A5F3-BAF949DEA2A8}"/>
    <dgm:cxn modelId="{D1770EBF-3670-4365-AC67-DB1082DB7840}" type="presOf" srcId="{E45DB052-43B5-495B-A8F3-F5B9B98CA941}" destId="{4864A19A-FD51-46D4-BFED-44C9B0700062}" srcOrd="0" destOrd="0" presId="urn:microsoft.com/office/officeart/2005/8/layout/venn1"/>
    <dgm:cxn modelId="{1A0E6FC5-0E9A-4AAB-A757-6F1E3472D77C}" type="presOf" srcId="{C1F722EA-015F-45AD-88EC-3E84A4FB3818}" destId="{3C22F162-26CA-4E89-8940-58EC716560C4}" srcOrd="0" destOrd="0" presId="urn:microsoft.com/office/officeart/2005/8/layout/venn1"/>
    <dgm:cxn modelId="{F99222A1-5C6D-4C14-9141-58D8F4408AE6}" type="presParOf" srcId="{B74A0B07-5E67-489F-A1AD-D288DF8FA8CE}" destId="{5C20A255-54F7-4C21-AD1A-06991C69E167}" srcOrd="0" destOrd="0" presId="urn:microsoft.com/office/officeart/2005/8/layout/venn1"/>
    <dgm:cxn modelId="{3221D09C-397C-497A-B17E-3B29C38E5E68}" type="presParOf" srcId="{B74A0B07-5E67-489F-A1AD-D288DF8FA8CE}" destId="{C8157B76-6F17-421B-BCFD-E33B84A37E20}" srcOrd="1" destOrd="0" presId="urn:microsoft.com/office/officeart/2005/8/layout/venn1"/>
    <dgm:cxn modelId="{B212CF26-B4E0-4A42-8286-9E123FD5122A}" type="presParOf" srcId="{B74A0B07-5E67-489F-A1AD-D288DF8FA8CE}" destId="{4864A19A-FD51-46D4-BFED-44C9B0700062}" srcOrd="2" destOrd="0" presId="urn:microsoft.com/office/officeart/2005/8/layout/venn1"/>
    <dgm:cxn modelId="{90418679-649D-4501-BCFA-204729772AA4}" type="presParOf" srcId="{B74A0B07-5E67-489F-A1AD-D288DF8FA8CE}" destId="{BF743C6F-687D-45CD-B2F5-AB8A981DCC38}" srcOrd="3" destOrd="0" presId="urn:microsoft.com/office/officeart/2005/8/layout/venn1"/>
    <dgm:cxn modelId="{51332AB0-7339-4D19-AC56-8D56013258EB}" type="presParOf" srcId="{B74A0B07-5E67-489F-A1AD-D288DF8FA8CE}" destId="{3C22F162-26CA-4E89-8940-58EC716560C4}" srcOrd="4" destOrd="0" presId="urn:microsoft.com/office/officeart/2005/8/layout/venn1"/>
    <dgm:cxn modelId="{D7AEDD84-DFAA-407F-B02D-42CAE344F7D4}" type="presParOf" srcId="{B74A0B07-5E67-489F-A1AD-D288DF8FA8CE}" destId="{309F7C35-61A6-4909-B9B5-3D50C98DDD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75505-4373-4F34-BB8F-2E9EF916EEC7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87F19560-70F0-46E0-84D8-50664E05A278}">
      <dgm:prSet phldrT="[Text]" custT="1"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800" b="1" dirty="0"/>
            <a:t>Community level</a:t>
          </a:r>
          <a:endParaRPr lang="en-ZA" sz="2800" b="1" dirty="0"/>
        </a:p>
      </dgm:t>
    </dgm:pt>
    <dgm:pt modelId="{1095924C-58F7-4A29-A50F-B51E8AC8B346}" type="parTrans" cxnId="{0FC744D2-1096-4674-A8A2-CF6F63F895EA}">
      <dgm:prSet/>
      <dgm:spPr/>
      <dgm:t>
        <a:bodyPr/>
        <a:lstStyle/>
        <a:p>
          <a:endParaRPr lang="en-ZA"/>
        </a:p>
      </dgm:t>
    </dgm:pt>
    <dgm:pt modelId="{42C05CEC-1224-40CC-9B6E-938F68DF41A0}" type="sibTrans" cxnId="{0FC744D2-1096-4674-A8A2-CF6F63F895EA}">
      <dgm:prSet/>
      <dgm:spPr/>
      <dgm:t>
        <a:bodyPr/>
        <a:lstStyle/>
        <a:p>
          <a:endParaRPr lang="en-ZA"/>
        </a:p>
      </dgm:t>
    </dgm:pt>
    <dgm:pt modelId="{409054D2-F2DC-45D1-9619-44DAF8A36F42}">
      <dgm:prSet phldrT="[Text]" custT="1"/>
      <dgm:spPr>
        <a:ln w="28575"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Bodies arrive without any form of identification </a:t>
          </a:r>
          <a:endParaRPr lang="en-ZA" sz="2000" dirty="0"/>
        </a:p>
      </dgm:t>
    </dgm:pt>
    <dgm:pt modelId="{DAC13169-83CA-4E72-8250-ED805321E365}" type="parTrans" cxnId="{CF3C041E-6249-4EAE-A7C5-C5ACE4BFC60E}">
      <dgm:prSet/>
      <dgm:spPr/>
      <dgm:t>
        <a:bodyPr/>
        <a:lstStyle/>
        <a:p>
          <a:endParaRPr lang="en-ZA"/>
        </a:p>
      </dgm:t>
    </dgm:pt>
    <dgm:pt modelId="{31A93340-DBD0-40B8-8135-62B320D9CBDC}" type="sibTrans" cxnId="{CF3C041E-6249-4EAE-A7C5-C5ACE4BFC60E}">
      <dgm:prSet/>
      <dgm:spPr/>
      <dgm:t>
        <a:bodyPr/>
        <a:lstStyle/>
        <a:p>
          <a:endParaRPr lang="en-ZA"/>
        </a:p>
      </dgm:t>
    </dgm:pt>
    <dgm:pt modelId="{91A11FF6-4501-4FB6-A9DE-713C9CAB0A49}">
      <dgm:prSet phldrT="[Text]" custT="1"/>
      <dgm:spPr>
        <a:ln w="28575"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Family members don’t come through to look for their relatives   </a:t>
          </a:r>
          <a:endParaRPr lang="en-ZA" sz="2000" dirty="0"/>
        </a:p>
      </dgm:t>
    </dgm:pt>
    <dgm:pt modelId="{F3775928-22E1-4566-9B3F-25AAA3CE2D13}" type="parTrans" cxnId="{53E6D9B5-4EFA-46E3-B798-0E9D161F8F46}">
      <dgm:prSet/>
      <dgm:spPr/>
      <dgm:t>
        <a:bodyPr/>
        <a:lstStyle/>
        <a:p>
          <a:endParaRPr lang="en-ZA"/>
        </a:p>
      </dgm:t>
    </dgm:pt>
    <dgm:pt modelId="{A502BA6B-0C2C-4F3C-B69F-0F80338D5D79}" type="sibTrans" cxnId="{53E6D9B5-4EFA-46E3-B798-0E9D161F8F46}">
      <dgm:prSet/>
      <dgm:spPr/>
      <dgm:t>
        <a:bodyPr/>
        <a:lstStyle/>
        <a:p>
          <a:endParaRPr lang="en-ZA"/>
        </a:p>
      </dgm:t>
    </dgm:pt>
    <dgm:pt modelId="{2D43831E-3566-4AF1-B86A-DE90D3541D62}">
      <dgm:prSet phldrT="[Text]" custT="1"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800" b="1" dirty="0"/>
            <a:t>Facility level</a:t>
          </a:r>
          <a:endParaRPr lang="en-ZA" sz="2800" b="1" dirty="0"/>
        </a:p>
      </dgm:t>
    </dgm:pt>
    <dgm:pt modelId="{B2F3A932-F824-4A5B-8D41-C563C9588BB0}" type="parTrans" cxnId="{6AB5EF38-40ED-4C5C-952D-5B0EADC737F5}">
      <dgm:prSet/>
      <dgm:spPr/>
      <dgm:t>
        <a:bodyPr/>
        <a:lstStyle/>
        <a:p>
          <a:endParaRPr lang="en-ZA"/>
        </a:p>
      </dgm:t>
    </dgm:pt>
    <dgm:pt modelId="{2B57B291-D27A-45A6-921A-3AEA791AC3B0}" type="sibTrans" cxnId="{6AB5EF38-40ED-4C5C-952D-5B0EADC737F5}">
      <dgm:prSet/>
      <dgm:spPr/>
      <dgm:t>
        <a:bodyPr/>
        <a:lstStyle/>
        <a:p>
          <a:endParaRPr lang="en-ZA"/>
        </a:p>
      </dgm:t>
    </dgm:pt>
    <dgm:pt modelId="{DFFC994A-516D-4C5F-B691-24BE29BB5852}">
      <dgm:prSet phldrT="[Text]" custT="1"/>
      <dgm:spPr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Delays in transportation and analysis of DNA samples </a:t>
          </a:r>
          <a:endParaRPr lang="en-ZA" sz="2000" dirty="0"/>
        </a:p>
      </dgm:t>
    </dgm:pt>
    <dgm:pt modelId="{B3DF69B1-E1F0-41BC-9096-73A25967617B}" type="parTrans" cxnId="{60511454-99DB-44D2-994A-796FAA0CEF87}">
      <dgm:prSet/>
      <dgm:spPr/>
      <dgm:t>
        <a:bodyPr/>
        <a:lstStyle/>
        <a:p>
          <a:endParaRPr lang="en-ZA"/>
        </a:p>
      </dgm:t>
    </dgm:pt>
    <dgm:pt modelId="{54AD1ECD-7F78-443B-8709-0DB1F2C7865A}" type="sibTrans" cxnId="{60511454-99DB-44D2-994A-796FAA0CEF87}">
      <dgm:prSet/>
      <dgm:spPr/>
      <dgm:t>
        <a:bodyPr/>
        <a:lstStyle/>
        <a:p>
          <a:endParaRPr lang="en-ZA"/>
        </a:p>
      </dgm:t>
    </dgm:pt>
    <dgm:pt modelId="{6A04356B-8D38-4FC2-89A0-8C904118D08E}">
      <dgm:prSet phldrT="[Text]" custT="1"/>
      <dgm:spPr>
        <a:ln w="38100">
          <a:solidFill>
            <a:srgbClr val="48B280"/>
          </a:solidFill>
        </a:ln>
      </dgm:spPr>
      <dgm:t>
        <a:bodyPr/>
        <a:lstStyle/>
        <a:p>
          <a:r>
            <a:rPr lang="en-US" sz="2800" b="1" dirty="0"/>
            <a:t>Provincial and Municipal level </a:t>
          </a:r>
          <a:endParaRPr lang="en-ZA" sz="2800" b="1" dirty="0"/>
        </a:p>
      </dgm:t>
    </dgm:pt>
    <dgm:pt modelId="{05191355-A818-401C-B7CD-78250B5E6804}" type="parTrans" cxnId="{17685923-22BE-4FE6-9B96-FAF2E477BAA3}">
      <dgm:prSet/>
      <dgm:spPr/>
      <dgm:t>
        <a:bodyPr/>
        <a:lstStyle/>
        <a:p>
          <a:endParaRPr lang="en-ZA"/>
        </a:p>
      </dgm:t>
    </dgm:pt>
    <dgm:pt modelId="{3E4826EA-9010-4D53-A754-1B33E2C61A34}" type="sibTrans" cxnId="{17685923-22BE-4FE6-9B96-FAF2E477BAA3}">
      <dgm:prSet/>
      <dgm:spPr/>
      <dgm:t>
        <a:bodyPr/>
        <a:lstStyle/>
        <a:p>
          <a:endParaRPr lang="en-ZA"/>
        </a:p>
      </dgm:t>
    </dgm:pt>
    <dgm:pt modelId="{1AE6571A-3F41-4A51-ABB1-F809702A1F74}">
      <dgm:prSet phldrT="[Text]" custT="1"/>
      <dgm:spPr>
        <a:ln w="38100">
          <a:solidFill>
            <a:srgbClr val="48B280">
              <a:alpha val="90000"/>
            </a:srgbClr>
          </a:solidFill>
        </a:ln>
      </dgm:spPr>
      <dgm:t>
        <a:bodyPr/>
        <a:lstStyle/>
        <a:p>
          <a:r>
            <a:rPr lang="en-ZA" sz="2000" dirty="0"/>
            <a:t>Delays with pauper burials due to </a:t>
          </a:r>
          <a:r>
            <a:rPr lang="en-US" sz="2000" dirty="0"/>
            <a:t>non- availability of burial spaces</a:t>
          </a:r>
          <a:endParaRPr lang="en-ZA" sz="2000" dirty="0"/>
        </a:p>
      </dgm:t>
    </dgm:pt>
    <dgm:pt modelId="{25C4D2F8-794E-4F9B-8DFC-19D7183E23BB}" type="parTrans" cxnId="{F478CE58-270F-4FDA-936B-5B2EC219839E}">
      <dgm:prSet/>
      <dgm:spPr/>
      <dgm:t>
        <a:bodyPr/>
        <a:lstStyle/>
        <a:p>
          <a:endParaRPr lang="en-ZA"/>
        </a:p>
      </dgm:t>
    </dgm:pt>
    <dgm:pt modelId="{C79E834D-35A5-4DD9-B673-E1C37DF64CA6}" type="sibTrans" cxnId="{F478CE58-270F-4FDA-936B-5B2EC219839E}">
      <dgm:prSet/>
      <dgm:spPr/>
      <dgm:t>
        <a:bodyPr/>
        <a:lstStyle/>
        <a:p>
          <a:endParaRPr lang="en-ZA"/>
        </a:p>
      </dgm:t>
    </dgm:pt>
    <dgm:pt modelId="{8389017E-2D77-4614-8B72-6A01FFDDB24B}">
      <dgm:prSet phldrT="[Text]" custT="1"/>
      <dgm:spPr>
        <a:ln w="38100">
          <a:solidFill>
            <a:srgbClr val="48B280">
              <a:alpha val="90000"/>
            </a:srgbClr>
          </a:solidFill>
        </a:ln>
      </dgm:spPr>
      <dgm:t>
        <a:bodyPr/>
        <a:lstStyle/>
        <a:p>
          <a:r>
            <a:rPr lang="en-US" sz="2000" dirty="0"/>
            <a:t>Foreign nationals not identified </a:t>
          </a:r>
          <a:endParaRPr lang="en-ZA" sz="2000" dirty="0"/>
        </a:p>
      </dgm:t>
    </dgm:pt>
    <dgm:pt modelId="{2F71F110-0DD0-4ADA-94B4-90F902AF4497}" type="parTrans" cxnId="{9A631BB0-D0D9-470B-85F4-A80051ED6586}">
      <dgm:prSet/>
      <dgm:spPr/>
      <dgm:t>
        <a:bodyPr/>
        <a:lstStyle/>
        <a:p>
          <a:endParaRPr lang="en-ZA"/>
        </a:p>
      </dgm:t>
    </dgm:pt>
    <dgm:pt modelId="{EA851CBE-660D-4D4B-8B01-52E54E6EE4CB}" type="sibTrans" cxnId="{9A631BB0-D0D9-470B-85F4-A80051ED6586}">
      <dgm:prSet/>
      <dgm:spPr/>
      <dgm:t>
        <a:bodyPr/>
        <a:lstStyle/>
        <a:p>
          <a:endParaRPr lang="en-ZA"/>
        </a:p>
      </dgm:t>
    </dgm:pt>
    <dgm:pt modelId="{232048C2-BCF5-4599-9402-9CB130491CE3}">
      <dgm:prSet phldrT="[Text]"/>
      <dgm:spPr>
        <a:ln w="28575"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en-ZA" sz="1600" dirty="0"/>
        </a:p>
      </dgm:t>
    </dgm:pt>
    <dgm:pt modelId="{DA1A6FA8-1DC7-4EC0-8F4A-83E86FB3B5C6}" type="parTrans" cxnId="{970CCB34-A168-49D4-A7D7-E02676B0E837}">
      <dgm:prSet/>
      <dgm:spPr/>
      <dgm:t>
        <a:bodyPr/>
        <a:lstStyle/>
        <a:p>
          <a:endParaRPr lang="en-ZA"/>
        </a:p>
      </dgm:t>
    </dgm:pt>
    <dgm:pt modelId="{5C1F5615-F90F-4210-A97B-B82D1B072B7E}" type="sibTrans" cxnId="{970CCB34-A168-49D4-A7D7-E02676B0E837}">
      <dgm:prSet/>
      <dgm:spPr/>
      <dgm:t>
        <a:bodyPr/>
        <a:lstStyle/>
        <a:p>
          <a:endParaRPr lang="en-ZA"/>
        </a:p>
      </dgm:t>
    </dgm:pt>
    <dgm:pt modelId="{3FF20AB3-577B-4D35-8223-635EC1361D1D}">
      <dgm:prSet phldrT="[Text]" custT="1"/>
      <dgm:spPr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2000" dirty="0"/>
            <a:t>Outstanding Investigating Officer (IO) pauper statements </a:t>
          </a:r>
          <a:endParaRPr lang="en-ZA" sz="2000" dirty="0"/>
        </a:p>
      </dgm:t>
    </dgm:pt>
    <dgm:pt modelId="{32E1FED4-1DD4-41FC-AEA0-1F8069743E35}" type="parTrans" cxnId="{8988E5B1-C192-4152-BD11-94F2F9C7151D}">
      <dgm:prSet/>
      <dgm:spPr/>
      <dgm:t>
        <a:bodyPr/>
        <a:lstStyle/>
        <a:p>
          <a:endParaRPr lang="en-ZA"/>
        </a:p>
      </dgm:t>
    </dgm:pt>
    <dgm:pt modelId="{F80A8321-5A30-4BB8-B77F-0E1160A1B9A7}" type="sibTrans" cxnId="{8988E5B1-C192-4152-BD11-94F2F9C7151D}">
      <dgm:prSet/>
      <dgm:spPr/>
      <dgm:t>
        <a:bodyPr/>
        <a:lstStyle/>
        <a:p>
          <a:endParaRPr lang="en-ZA"/>
        </a:p>
      </dgm:t>
    </dgm:pt>
    <dgm:pt modelId="{57E5609B-2387-4D56-B53B-0B7FC9F14B39}">
      <dgm:prSet phldrT="[Text]"/>
      <dgm:spPr>
        <a:ln w="38100">
          <a:solidFill>
            <a:srgbClr val="48B280">
              <a:alpha val="90000"/>
            </a:srgbClr>
          </a:solidFill>
        </a:ln>
      </dgm:spPr>
      <dgm:t>
        <a:bodyPr/>
        <a:lstStyle/>
        <a:p>
          <a:endParaRPr lang="en-ZA" sz="2500" dirty="0"/>
        </a:p>
      </dgm:t>
    </dgm:pt>
    <dgm:pt modelId="{079D66B3-65E2-4606-A8BD-ACD4A5706E7F}" type="parTrans" cxnId="{A034857C-12DF-4026-BA08-CABA2B35BD54}">
      <dgm:prSet/>
      <dgm:spPr/>
      <dgm:t>
        <a:bodyPr/>
        <a:lstStyle/>
        <a:p>
          <a:endParaRPr lang="en-ZA"/>
        </a:p>
      </dgm:t>
    </dgm:pt>
    <dgm:pt modelId="{8E9DB950-5CBE-4339-95F2-9B1973DA2F63}" type="sibTrans" cxnId="{A034857C-12DF-4026-BA08-CABA2B35BD54}">
      <dgm:prSet/>
      <dgm:spPr/>
      <dgm:t>
        <a:bodyPr/>
        <a:lstStyle/>
        <a:p>
          <a:endParaRPr lang="en-ZA"/>
        </a:p>
      </dgm:t>
    </dgm:pt>
    <dgm:pt modelId="{1DB85A99-FCC4-42DF-9A82-C0E2765B227D}">
      <dgm:prSet phldrT="[Text]" custT="1"/>
      <dgm:spPr>
        <a:ln w="28575"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ZA" sz="2000" dirty="0"/>
            <a:t>Once identified, families don’t come to claim the bodies </a:t>
          </a:r>
        </a:p>
      </dgm:t>
    </dgm:pt>
    <dgm:pt modelId="{5304D66F-B9F4-4548-8BA5-FAD6A0EC4D9F}" type="parTrans" cxnId="{7D727DAC-7147-49FC-B938-E39FCD5B30BE}">
      <dgm:prSet/>
      <dgm:spPr/>
      <dgm:t>
        <a:bodyPr/>
        <a:lstStyle/>
        <a:p>
          <a:endParaRPr lang="en-ZA"/>
        </a:p>
      </dgm:t>
    </dgm:pt>
    <dgm:pt modelId="{8A24A36F-E5D1-4845-B829-6312F2A5C86E}" type="sibTrans" cxnId="{7D727DAC-7147-49FC-B938-E39FCD5B30BE}">
      <dgm:prSet/>
      <dgm:spPr/>
      <dgm:t>
        <a:bodyPr/>
        <a:lstStyle/>
        <a:p>
          <a:endParaRPr lang="en-ZA"/>
        </a:p>
      </dgm:t>
    </dgm:pt>
    <dgm:pt modelId="{FC0A6245-1B76-0B45-B726-368043BA15AB}">
      <dgm:prSet phldrT="[Text]" custT="1"/>
      <dgm:spPr>
        <a:ln w="38100"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Poor quality of collected fingerprints</a:t>
          </a:r>
          <a:endParaRPr lang="en-ZA" sz="2000" dirty="0"/>
        </a:p>
      </dgm:t>
    </dgm:pt>
    <dgm:pt modelId="{13D4E6E0-3F20-AD44-BBBA-45ACDDDC2390}" type="parTrans" cxnId="{4039B06A-68B7-6B44-B3F0-E430FC8630B9}">
      <dgm:prSet/>
      <dgm:spPr/>
      <dgm:t>
        <a:bodyPr/>
        <a:lstStyle/>
        <a:p>
          <a:endParaRPr lang="en-US"/>
        </a:p>
      </dgm:t>
    </dgm:pt>
    <dgm:pt modelId="{384F53A3-E425-7648-BEBE-9F7F5F53E77D}" type="sibTrans" cxnId="{4039B06A-68B7-6B44-B3F0-E430FC8630B9}">
      <dgm:prSet/>
      <dgm:spPr/>
      <dgm:t>
        <a:bodyPr/>
        <a:lstStyle/>
        <a:p>
          <a:endParaRPr lang="en-US"/>
        </a:p>
      </dgm:t>
    </dgm:pt>
    <dgm:pt modelId="{0D9B7093-5E37-43D4-A3E5-D06DDFEF9690}">
      <dgm:prSet phldrT="[Text]" custT="1"/>
      <dgm:spPr>
        <a:ln w="38100">
          <a:solidFill>
            <a:srgbClr val="48B280">
              <a:alpha val="90000"/>
            </a:srgbClr>
          </a:solidFill>
        </a:ln>
      </dgm:spPr>
      <dgm:t>
        <a:bodyPr/>
        <a:lstStyle/>
        <a:p>
          <a:r>
            <a:rPr lang="en-US" sz="2000" dirty="0"/>
            <a:t>Budgets constraints at Municipality level</a:t>
          </a:r>
          <a:endParaRPr lang="en-ZA" sz="2000" dirty="0"/>
        </a:p>
      </dgm:t>
    </dgm:pt>
    <dgm:pt modelId="{899759A8-A1E5-4D22-B056-366C6CC03538}" type="parTrans" cxnId="{620620AE-CE76-441E-A6B3-6AA1FFDA57D9}">
      <dgm:prSet/>
      <dgm:spPr/>
      <dgm:t>
        <a:bodyPr/>
        <a:lstStyle/>
        <a:p>
          <a:endParaRPr lang="en-US"/>
        </a:p>
      </dgm:t>
    </dgm:pt>
    <dgm:pt modelId="{754006DD-6E15-48C1-A12E-47886A81F930}" type="sibTrans" cxnId="{620620AE-CE76-441E-A6B3-6AA1FFDA57D9}">
      <dgm:prSet/>
      <dgm:spPr/>
      <dgm:t>
        <a:bodyPr/>
        <a:lstStyle/>
        <a:p>
          <a:endParaRPr lang="en-US"/>
        </a:p>
      </dgm:t>
    </dgm:pt>
    <dgm:pt modelId="{495A41A2-E2E9-480D-A03D-9E600904D3F4}" type="pres">
      <dgm:prSet presAssocID="{59075505-4373-4F34-BB8F-2E9EF916EEC7}" presName="Name0" presStyleCnt="0">
        <dgm:presLayoutVars>
          <dgm:dir/>
          <dgm:animLvl val="lvl"/>
          <dgm:resizeHandles val="exact"/>
        </dgm:presLayoutVars>
      </dgm:prSet>
      <dgm:spPr/>
    </dgm:pt>
    <dgm:pt modelId="{643E53DC-292B-44F4-8064-713FB76DD12B}" type="pres">
      <dgm:prSet presAssocID="{87F19560-70F0-46E0-84D8-50664E05A278}" presName="composite" presStyleCnt="0"/>
      <dgm:spPr/>
    </dgm:pt>
    <dgm:pt modelId="{6E530F26-0540-4EE6-9A5A-8A494BB3149A}" type="pres">
      <dgm:prSet presAssocID="{87F19560-70F0-46E0-84D8-50664E05A2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E388B2-E31B-4C27-BB08-D0C1648C72CA}" type="pres">
      <dgm:prSet presAssocID="{87F19560-70F0-46E0-84D8-50664E05A278}" presName="desTx" presStyleLbl="alignAccFollowNode1" presStyleIdx="0" presStyleCnt="3">
        <dgm:presLayoutVars>
          <dgm:bulletEnabled val="1"/>
        </dgm:presLayoutVars>
      </dgm:prSet>
      <dgm:spPr/>
    </dgm:pt>
    <dgm:pt modelId="{D13EBCBE-69EE-4B9D-B460-1FDD752ED082}" type="pres">
      <dgm:prSet presAssocID="{42C05CEC-1224-40CC-9B6E-938F68DF41A0}" presName="space" presStyleCnt="0"/>
      <dgm:spPr/>
    </dgm:pt>
    <dgm:pt modelId="{299349AF-EDE7-499D-98E5-FD5253433330}" type="pres">
      <dgm:prSet presAssocID="{2D43831E-3566-4AF1-B86A-DE90D3541D62}" presName="composite" presStyleCnt="0"/>
      <dgm:spPr/>
    </dgm:pt>
    <dgm:pt modelId="{7511227A-6500-413B-A7C2-EFD14FEDA0EE}" type="pres">
      <dgm:prSet presAssocID="{2D43831E-3566-4AF1-B86A-DE90D3541D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F463E06-7811-40F5-A044-439FB30A156C}" type="pres">
      <dgm:prSet presAssocID="{2D43831E-3566-4AF1-B86A-DE90D3541D62}" presName="desTx" presStyleLbl="alignAccFollowNode1" presStyleIdx="1" presStyleCnt="3">
        <dgm:presLayoutVars>
          <dgm:bulletEnabled val="1"/>
        </dgm:presLayoutVars>
      </dgm:prSet>
      <dgm:spPr/>
    </dgm:pt>
    <dgm:pt modelId="{7F7D25F1-E32B-4EB6-9318-5F4B9A5327C4}" type="pres">
      <dgm:prSet presAssocID="{2B57B291-D27A-45A6-921A-3AEA791AC3B0}" presName="space" presStyleCnt="0"/>
      <dgm:spPr/>
    </dgm:pt>
    <dgm:pt modelId="{14A46BE7-A4C2-4154-9CC0-D68D947D916E}" type="pres">
      <dgm:prSet presAssocID="{6A04356B-8D38-4FC2-89A0-8C904118D08E}" presName="composite" presStyleCnt="0"/>
      <dgm:spPr/>
    </dgm:pt>
    <dgm:pt modelId="{ACDAFA89-0B14-44C7-93DB-A58D729A8168}" type="pres">
      <dgm:prSet presAssocID="{6A04356B-8D38-4FC2-89A0-8C904118D0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E0A6479-BB98-418A-A6CB-3E6B070A92AF}" type="pres">
      <dgm:prSet presAssocID="{6A04356B-8D38-4FC2-89A0-8C904118D08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762902-6B85-4016-A98F-D579733C935D}" type="presOf" srcId="{87F19560-70F0-46E0-84D8-50664E05A278}" destId="{6E530F26-0540-4EE6-9A5A-8A494BB3149A}" srcOrd="0" destOrd="0" presId="urn:microsoft.com/office/officeart/2005/8/layout/hList1"/>
    <dgm:cxn modelId="{CF3C041E-6249-4EAE-A7C5-C5ACE4BFC60E}" srcId="{87F19560-70F0-46E0-84D8-50664E05A278}" destId="{409054D2-F2DC-45D1-9619-44DAF8A36F42}" srcOrd="0" destOrd="0" parTransId="{DAC13169-83CA-4E72-8250-ED805321E365}" sibTransId="{31A93340-DBD0-40B8-8135-62B320D9CBDC}"/>
    <dgm:cxn modelId="{17685923-22BE-4FE6-9B96-FAF2E477BAA3}" srcId="{59075505-4373-4F34-BB8F-2E9EF916EEC7}" destId="{6A04356B-8D38-4FC2-89A0-8C904118D08E}" srcOrd="2" destOrd="0" parTransId="{05191355-A818-401C-B7CD-78250B5E6804}" sibTransId="{3E4826EA-9010-4D53-A754-1B33E2C61A34}"/>
    <dgm:cxn modelId="{970CCB34-A168-49D4-A7D7-E02676B0E837}" srcId="{87F19560-70F0-46E0-84D8-50664E05A278}" destId="{232048C2-BCF5-4599-9402-9CB130491CE3}" srcOrd="3" destOrd="0" parTransId="{DA1A6FA8-1DC7-4EC0-8F4A-83E86FB3B5C6}" sibTransId="{5C1F5615-F90F-4210-A97B-B82D1B072B7E}"/>
    <dgm:cxn modelId="{6AB5EF38-40ED-4C5C-952D-5B0EADC737F5}" srcId="{59075505-4373-4F34-BB8F-2E9EF916EEC7}" destId="{2D43831E-3566-4AF1-B86A-DE90D3541D62}" srcOrd="1" destOrd="0" parTransId="{B2F3A932-F824-4A5B-8D41-C563C9588BB0}" sibTransId="{2B57B291-D27A-45A6-921A-3AEA791AC3B0}"/>
    <dgm:cxn modelId="{CD51F83E-AE44-4168-B3FA-D1BE2D18EEEB}" type="presOf" srcId="{91A11FF6-4501-4FB6-A9DE-713C9CAB0A49}" destId="{D0E388B2-E31B-4C27-BB08-D0C1648C72CA}" srcOrd="0" destOrd="1" presId="urn:microsoft.com/office/officeart/2005/8/layout/hList1"/>
    <dgm:cxn modelId="{31B2675C-8F7F-4554-93FE-F4BE104798EC}" type="presOf" srcId="{1DB85A99-FCC4-42DF-9A82-C0E2765B227D}" destId="{D0E388B2-E31B-4C27-BB08-D0C1648C72CA}" srcOrd="0" destOrd="2" presId="urn:microsoft.com/office/officeart/2005/8/layout/hList1"/>
    <dgm:cxn modelId="{1EEAD248-BFB8-40A2-B92E-D6DD84CF600C}" type="presOf" srcId="{57E5609B-2387-4D56-B53B-0B7FC9F14B39}" destId="{3E0A6479-BB98-418A-A6CB-3E6B070A92AF}" srcOrd="0" destOrd="3" presId="urn:microsoft.com/office/officeart/2005/8/layout/hList1"/>
    <dgm:cxn modelId="{D3D0CB49-0F52-2945-9837-3DE9D5714A53}" type="presOf" srcId="{FC0A6245-1B76-0B45-B726-368043BA15AB}" destId="{6F463E06-7811-40F5-A044-439FB30A156C}" srcOrd="0" destOrd="1" presId="urn:microsoft.com/office/officeart/2005/8/layout/hList1"/>
    <dgm:cxn modelId="{4039B06A-68B7-6B44-B3F0-E430FC8630B9}" srcId="{2D43831E-3566-4AF1-B86A-DE90D3541D62}" destId="{FC0A6245-1B76-0B45-B726-368043BA15AB}" srcOrd="1" destOrd="0" parTransId="{13D4E6E0-3F20-AD44-BBBA-45ACDDDC2390}" sibTransId="{384F53A3-E425-7648-BEBE-9F7F5F53E77D}"/>
    <dgm:cxn modelId="{60511454-99DB-44D2-994A-796FAA0CEF87}" srcId="{2D43831E-3566-4AF1-B86A-DE90D3541D62}" destId="{DFFC994A-516D-4C5F-B691-24BE29BB5852}" srcOrd="0" destOrd="0" parTransId="{B3DF69B1-E1F0-41BC-9096-73A25967617B}" sibTransId="{54AD1ECD-7F78-443B-8709-0DB1F2C7865A}"/>
    <dgm:cxn modelId="{F478CE58-270F-4FDA-936B-5B2EC219839E}" srcId="{6A04356B-8D38-4FC2-89A0-8C904118D08E}" destId="{1AE6571A-3F41-4A51-ABB1-F809702A1F74}" srcOrd="0" destOrd="0" parTransId="{25C4D2F8-794E-4F9B-8DFC-19D7183E23BB}" sibTransId="{C79E834D-35A5-4DD9-B673-E1C37DF64CA6}"/>
    <dgm:cxn modelId="{4B19D179-29C5-443D-9583-8DAC8F3335F5}" type="presOf" srcId="{59075505-4373-4F34-BB8F-2E9EF916EEC7}" destId="{495A41A2-E2E9-480D-A03D-9E600904D3F4}" srcOrd="0" destOrd="0" presId="urn:microsoft.com/office/officeart/2005/8/layout/hList1"/>
    <dgm:cxn modelId="{A034857C-12DF-4026-BA08-CABA2B35BD54}" srcId="{6A04356B-8D38-4FC2-89A0-8C904118D08E}" destId="{57E5609B-2387-4D56-B53B-0B7FC9F14B39}" srcOrd="3" destOrd="0" parTransId="{079D66B3-65E2-4606-A8BD-ACD4A5706E7F}" sibTransId="{8E9DB950-5CBE-4339-95F2-9B1973DA2F63}"/>
    <dgm:cxn modelId="{3BDAD383-066A-4E0B-A72B-22117133CBC6}" type="presOf" srcId="{232048C2-BCF5-4599-9402-9CB130491CE3}" destId="{D0E388B2-E31B-4C27-BB08-D0C1648C72CA}" srcOrd="0" destOrd="3" presId="urn:microsoft.com/office/officeart/2005/8/layout/hList1"/>
    <dgm:cxn modelId="{0FCEF786-998F-4D00-BF94-519F29F29521}" type="presOf" srcId="{3FF20AB3-577B-4D35-8223-635EC1361D1D}" destId="{6F463E06-7811-40F5-A044-439FB30A156C}" srcOrd="0" destOrd="2" presId="urn:microsoft.com/office/officeart/2005/8/layout/hList1"/>
    <dgm:cxn modelId="{1F182A96-1D9C-4BB6-9F09-D4A9F70E163A}" type="presOf" srcId="{1AE6571A-3F41-4A51-ABB1-F809702A1F74}" destId="{3E0A6479-BB98-418A-A6CB-3E6B070A92AF}" srcOrd="0" destOrd="0" presId="urn:microsoft.com/office/officeart/2005/8/layout/hList1"/>
    <dgm:cxn modelId="{07619E96-D49C-4A76-AD97-71408D812ABE}" type="presOf" srcId="{0D9B7093-5E37-43D4-A3E5-D06DDFEF9690}" destId="{3E0A6479-BB98-418A-A6CB-3E6B070A92AF}" srcOrd="0" destOrd="1" presId="urn:microsoft.com/office/officeart/2005/8/layout/hList1"/>
    <dgm:cxn modelId="{93928B9C-AC11-4D30-8B65-B1FA5F0FF99D}" type="presOf" srcId="{6A04356B-8D38-4FC2-89A0-8C904118D08E}" destId="{ACDAFA89-0B14-44C7-93DB-A58D729A8168}" srcOrd="0" destOrd="0" presId="urn:microsoft.com/office/officeart/2005/8/layout/hList1"/>
    <dgm:cxn modelId="{7D727DAC-7147-49FC-B938-E39FCD5B30BE}" srcId="{87F19560-70F0-46E0-84D8-50664E05A278}" destId="{1DB85A99-FCC4-42DF-9A82-C0E2765B227D}" srcOrd="2" destOrd="0" parTransId="{5304D66F-B9F4-4548-8BA5-FAD6A0EC4D9F}" sibTransId="{8A24A36F-E5D1-4845-B829-6312F2A5C86E}"/>
    <dgm:cxn modelId="{620620AE-CE76-441E-A6B3-6AA1FFDA57D9}" srcId="{6A04356B-8D38-4FC2-89A0-8C904118D08E}" destId="{0D9B7093-5E37-43D4-A3E5-D06DDFEF9690}" srcOrd="1" destOrd="0" parTransId="{899759A8-A1E5-4D22-B056-366C6CC03538}" sibTransId="{754006DD-6E15-48C1-A12E-47886A81F930}"/>
    <dgm:cxn modelId="{9A631BB0-D0D9-470B-85F4-A80051ED6586}" srcId="{6A04356B-8D38-4FC2-89A0-8C904118D08E}" destId="{8389017E-2D77-4614-8B72-6A01FFDDB24B}" srcOrd="2" destOrd="0" parTransId="{2F71F110-0DD0-4ADA-94B4-90F902AF4497}" sibTransId="{EA851CBE-660D-4D4B-8B01-52E54E6EE4CB}"/>
    <dgm:cxn modelId="{8988E5B1-C192-4152-BD11-94F2F9C7151D}" srcId="{2D43831E-3566-4AF1-B86A-DE90D3541D62}" destId="{3FF20AB3-577B-4D35-8223-635EC1361D1D}" srcOrd="2" destOrd="0" parTransId="{32E1FED4-1DD4-41FC-AEA0-1F8069743E35}" sibTransId="{F80A8321-5A30-4BB8-B77F-0E1160A1B9A7}"/>
    <dgm:cxn modelId="{53E6D9B5-4EFA-46E3-B798-0E9D161F8F46}" srcId="{87F19560-70F0-46E0-84D8-50664E05A278}" destId="{91A11FF6-4501-4FB6-A9DE-713C9CAB0A49}" srcOrd="1" destOrd="0" parTransId="{F3775928-22E1-4566-9B3F-25AAA3CE2D13}" sibTransId="{A502BA6B-0C2C-4F3C-B69F-0F80338D5D79}"/>
    <dgm:cxn modelId="{73496DB9-9C30-40AE-8387-F88D95925584}" type="presOf" srcId="{DFFC994A-516D-4C5F-B691-24BE29BB5852}" destId="{6F463E06-7811-40F5-A044-439FB30A156C}" srcOrd="0" destOrd="0" presId="urn:microsoft.com/office/officeart/2005/8/layout/hList1"/>
    <dgm:cxn modelId="{0533CACD-4C6E-4D6E-A075-C9D46E8870CF}" type="presOf" srcId="{8389017E-2D77-4614-8B72-6A01FFDDB24B}" destId="{3E0A6479-BB98-418A-A6CB-3E6B070A92AF}" srcOrd="0" destOrd="2" presId="urn:microsoft.com/office/officeart/2005/8/layout/hList1"/>
    <dgm:cxn modelId="{0FC744D2-1096-4674-A8A2-CF6F63F895EA}" srcId="{59075505-4373-4F34-BB8F-2E9EF916EEC7}" destId="{87F19560-70F0-46E0-84D8-50664E05A278}" srcOrd="0" destOrd="0" parTransId="{1095924C-58F7-4A29-A50F-B51E8AC8B346}" sibTransId="{42C05CEC-1224-40CC-9B6E-938F68DF41A0}"/>
    <dgm:cxn modelId="{8DF0BBEE-5168-483D-A120-D340D94099F0}" type="presOf" srcId="{409054D2-F2DC-45D1-9619-44DAF8A36F42}" destId="{D0E388B2-E31B-4C27-BB08-D0C1648C72CA}" srcOrd="0" destOrd="0" presId="urn:microsoft.com/office/officeart/2005/8/layout/hList1"/>
    <dgm:cxn modelId="{76D32CFB-7C3A-413C-93AD-515699AD1CDE}" type="presOf" srcId="{2D43831E-3566-4AF1-B86A-DE90D3541D62}" destId="{7511227A-6500-413B-A7C2-EFD14FEDA0EE}" srcOrd="0" destOrd="0" presId="urn:microsoft.com/office/officeart/2005/8/layout/hList1"/>
    <dgm:cxn modelId="{43C491EB-EE8A-4913-B7A9-31A6E5E21EA7}" type="presParOf" srcId="{495A41A2-E2E9-480D-A03D-9E600904D3F4}" destId="{643E53DC-292B-44F4-8064-713FB76DD12B}" srcOrd="0" destOrd="0" presId="urn:microsoft.com/office/officeart/2005/8/layout/hList1"/>
    <dgm:cxn modelId="{B2FFAB9E-098D-4430-AC26-36734E15CA26}" type="presParOf" srcId="{643E53DC-292B-44F4-8064-713FB76DD12B}" destId="{6E530F26-0540-4EE6-9A5A-8A494BB3149A}" srcOrd="0" destOrd="0" presId="urn:microsoft.com/office/officeart/2005/8/layout/hList1"/>
    <dgm:cxn modelId="{2FAB3E33-F525-4465-86E2-96A11E333F36}" type="presParOf" srcId="{643E53DC-292B-44F4-8064-713FB76DD12B}" destId="{D0E388B2-E31B-4C27-BB08-D0C1648C72CA}" srcOrd="1" destOrd="0" presId="urn:microsoft.com/office/officeart/2005/8/layout/hList1"/>
    <dgm:cxn modelId="{C922B8B1-EC76-4A04-8BEA-A1A5530C9AD9}" type="presParOf" srcId="{495A41A2-E2E9-480D-A03D-9E600904D3F4}" destId="{D13EBCBE-69EE-4B9D-B460-1FDD752ED082}" srcOrd="1" destOrd="0" presId="urn:microsoft.com/office/officeart/2005/8/layout/hList1"/>
    <dgm:cxn modelId="{CB64C38F-F698-4EFB-96F9-F7A806291682}" type="presParOf" srcId="{495A41A2-E2E9-480D-A03D-9E600904D3F4}" destId="{299349AF-EDE7-499D-98E5-FD5253433330}" srcOrd="2" destOrd="0" presId="urn:microsoft.com/office/officeart/2005/8/layout/hList1"/>
    <dgm:cxn modelId="{FC851221-8630-4673-AC53-3BEFB6769CCE}" type="presParOf" srcId="{299349AF-EDE7-499D-98E5-FD5253433330}" destId="{7511227A-6500-413B-A7C2-EFD14FEDA0EE}" srcOrd="0" destOrd="0" presId="urn:microsoft.com/office/officeart/2005/8/layout/hList1"/>
    <dgm:cxn modelId="{B07C4A4F-979C-4A07-9CC7-F69A5644FD54}" type="presParOf" srcId="{299349AF-EDE7-499D-98E5-FD5253433330}" destId="{6F463E06-7811-40F5-A044-439FB30A156C}" srcOrd="1" destOrd="0" presId="urn:microsoft.com/office/officeart/2005/8/layout/hList1"/>
    <dgm:cxn modelId="{024DABF7-E29C-4918-B40A-2A9A2FCE4081}" type="presParOf" srcId="{495A41A2-E2E9-480D-A03D-9E600904D3F4}" destId="{7F7D25F1-E32B-4EB6-9318-5F4B9A5327C4}" srcOrd="3" destOrd="0" presId="urn:microsoft.com/office/officeart/2005/8/layout/hList1"/>
    <dgm:cxn modelId="{2320AD42-3033-4895-B293-FAF64DFF27C6}" type="presParOf" srcId="{495A41A2-E2E9-480D-A03D-9E600904D3F4}" destId="{14A46BE7-A4C2-4154-9CC0-D68D947D916E}" srcOrd="4" destOrd="0" presId="urn:microsoft.com/office/officeart/2005/8/layout/hList1"/>
    <dgm:cxn modelId="{C63DA783-1F1E-47A6-994C-0830117242EE}" type="presParOf" srcId="{14A46BE7-A4C2-4154-9CC0-D68D947D916E}" destId="{ACDAFA89-0B14-44C7-93DB-A58D729A8168}" srcOrd="0" destOrd="0" presId="urn:microsoft.com/office/officeart/2005/8/layout/hList1"/>
    <dgm:cxn modelId="{8804B2F0-7176-4C49-A0FB-FC57F0758BBE}" type="presParOf" srcId="{14A46BE7-A4C2-4154-9CC0-D68D947D916E}" destId="{3E0A6479-BB98-418A-A6CB-3E6B070A92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1A696-84BE-43F2-A10C-5A8E6BF2FF9E}" type="doc">
      <dgm:prSet loTypeId="urn:microsoft.com/office/officeart/2008/layout/HexagonCluster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75236E-AD87-4D69-935E-20EB7FA44AFD}">
      <dgm:prSet phldrT="[Text]"/>
      <dgm:spPr>
        <a:ln w="38100"/>
      </dgm:spPr>
      <dgm:t>
        <a:bodyPr/>
        <a:lstStyle/>
        <a:p>
          <a:r>
            <a:rPr lang="en-US" b="1" dirty="0"/>
            <a:t>Centralized communication</a:t>
          </a:r>
        </a:p>
      </dgm:t>
    </dgm:pt>
    <dgm:pt modelId="{7506CDC9-0370-40CA-A755-B91526139733}" type="parTrans" cxnId="{FB34A1CE-888E-4672-9C28-A1B77EA97F74}">
      <dgm:prSet/>
      <dgm:spPr/>
      <dgm:t>
        <a:bodyPr/>
        <a:lstStyle/>
        <a:p>
          <a:endParaRPr lang="en-US"/>
        </a:p>
      </dgm:t>
    </dgm:pt>
    <dgm:pt modelId="{322F5855-9640-46F9-9754-4D448B963220}" type="sibTrans" cxnId="{FB34A1CE-888E-4672-9C28-A1B77EA97F74}">
      <dgm:prSet/>
      <dgm:spPr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1EBF4634-85DF-414A-BB19-0B682E6E4594}">
      <dgm:prSet phldrT="[Text]"/>
      <dgm:spPr>
        <a:ln w="38100"/>
      </dgm:spPr>
      <dgm:t>
        <a:bodyPr/>
        <a:lstStyle/>
        <a:p>
          <a:r>
            <a:rPr lang="en-US" b="1" dirty="0"/>
            <a:t>Clear timelines and deliverables </a:t>
          </a:r>
        </a:p>
      </dgm:t>
    </dgm:pt>
    <dgm:pt modelId="{FEDF97E8-9184-4F2F-B4F7-F4ED6ED101B4}" type="parTrans" cxnId="{5401BA8C-23B2-49D0-B03D-D14C872F7CD7}">
      <dgm:prSet/>
      <dgm:spPr/>
      <dgm:t>
        <a:bodyPr/>
        <a:lstStyle/>
        <a:p>
          <a:endParaRPr lang="en-US"/>
        </a:p>
      </dgm:t>
    </dgm:pt>
    <dgm:pt modelId="{BECA56EA-68EE-4CD7-8F62-E52868D1D1CD}" type="sibTrans" cxnId="{5401BA8C-23B2-49D0-B03D-D14C872F7CD7}">
      <dgm:prSet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75992533-FBEB-418D-B305-CBD8A903BBDE}">
      <dgm:prSet phldrT="[Text]"/>
      <dgm:spPr>
        <a:ln w="38100"/>
      </dgm:spPr>
      <dgm:t>
        <a:bodyPr/>
        <a:lstStyle/>
        <a:p>
          <a:r>
            <a:rPr lang="en-US" b="1" dirty="0"/>
            <a:t>Clear leader of the response </a:t>
          </a:r>
        </a:p>
      </dgm:t>
    </dgm:pt>
    <dgm:pt modelId="{085E648C-EF25-4A13-A0F2-CBF63C0BEEC4}" type="parTrans" cxnId="{082F6FC4-E476-4401-84AE-9658C0595217}">
      <dgm:prSet/>
      <dgm:spPr/>
      <dgm:t>
        <a:bodyPr/>
        <a:lstStyle/>
        <a:p>
          <a:endParaRPr lang="en-US"/>
        </a:p>
      </dgm:t>
    </dgm:pt>
    <dgm:pt modelId="{38C4A645-FBD2-4DC5-908F-A6C00F8F547C}" type="sibTrans" cxnId="{082F6FC4-E476-4401-84AE-9658C0595217}">
      <dgm:prSet/>
      <dgm:spPr>
        <a:blipFill>
          <a:blip xmlns:r="http://schemas.openxmlformats.org/officeDocument/2006/relationships" r:embed="rId3"/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E4280DF0-BF6B-4392-9FE0-F130AF17B270}">
      <dgm:prSet/>
      <dgm:spPr>
        <a:ln w="38100"/>
      </dgm:spPr>
      <dgm:t>
        <a:bodyPr/>
        <a:lstStyle/>
        <a:p>
          <a:r>
            <a:rPr lang="en-US" b="1" dirty="0"/>
            <a:t>Inter-departmental and government relations</a:t>
          </a:r>
        </a:p>
      </dgm:t>
    </dgm:pt>
    <dgm:pt modelId="{3E3BE6A7-8157-478B-AE0E-4577567E2C7C}" type="parTrans" cxnId="{29C3DC92-74D2-4819-96A4-6DA56B67D643}">
      <dgm:prSet/>
      <dgm:spPr/>
      <dgm:t>
        <a:bodyPr/>
        <a:lstStyle/>
        <a:p>
          <a:endParaRPr lang="en-US"/>
        </a:p>
      </dgm:t>
    </dgm:pt>
    <dgm:pt modelId="{1A96C536-F26A-44E7-ADDA-BBE837D28F0E}" type="sibTrans" cxnId="{29C3DC92-74D2-4819-96A4-6DA56B67D643}">
      <dgm:prSet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B684E6E-8FC1-411A-834D-8D82354BEA24}" type="pres">
      <dgm:prSet presAssocID="{6CA1A696-84BE-43F2-A10C-5A8E6BF2FF9E}" presName="Name0" presStyleCnt="0">
        <dgm:presLayoutVars>
          <dgm:chMax val="21"/>
          <dgm:chPref val="21"/>
        </dgm:presLayoutVars>
      </dgm:prSet>
      <dgm:spPr/>
    </dgm:pt>
    <dgm:pt modelId="{D5D9E2FB-186C-4DFE-BBF2-15197C1F0907}" type="pres">
      <dgm:prSet presAssocID="{4E75236E-AD87-4D69-935E-20EB7FA44AFD}" presName="text1" presStyleCnt="0"/>
      <dgm:spPr/>
    </dgm:pt>
    <dgm:pt modelId="{1EBAF52C-1058-4255-A445-E6B0F79D92D9}" type="pres">
      <dgm:prSet presAssocID="{4E75236E-AD87-4D69-935E-20EB7FA44AF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E61F613-D68D-4C00-AA9D-9643DF2D1E0D}" type="pres">
      <dgm:prSet presAssocID="{4E75236E-AD87-4D69-935E-20EB7FA44AFD}" presName="textaccent1" presStyleCnt="0"/>
      <dgm:spPr/>
    </dgm:pt>
    <dgm:pt modelId="{BE36C4AD-C07B-4F8F-99FB-B2F946ACEE4D}" type="pres">
      <dgm:prSet presAssocID="{4E75236E-AD87-4D69-935E-20EB7FA44AFD}" presName="accentRepeatNode" presStyleLbl="solidAlignAcc1" presStyleIdx="0" presStyleCnt="8"/>
      <dgm:spPr/>
    </dgm:pt>
    <dgm:pt modelId="{CB2003EB-6C90-4AC0-8A66-8CE58AC4DE1B}" type="pres">
      <dgm:prSet presAssocID="{322F5855-9640-46F9-9754-4D448B963220}" presName="image1" presStyleCnt="0"/>
      <dgm:spPr/>
    </dgm:pt>
    <dgm:pt modelId="{15397C5C-F158-47AD-B0C4-8D64FD97C2F3}" type="pres">
      <dgm:prSet presAssocID="{322F5855-9640-46F9-9754-4D448B963220}" presName="imageRepeatNode" presStyleLbl="alignAcc1" presStyleIdx="0" presStyleCnt="4"/>
      <dgm:spPr/>
    </dgm:pt>
    <dgm:pt modelId="{5D95B3C3-90FF-4FFE-9BD9-F88ECB7800CE}" type="pres">
      <dgm:prSet presAssocID="{322F5855-9640-46F9-9754-4D448B963220}" presName="imageaccent1" presStyleCnt="0"/>
      <dgm:spPr/>
    </dgm:pt>
    <dgm:pt modelId="{6681911A-2DEE-4706-BFAD-8C70FD1085C4}" type="pres">
      <dgm:prSet presAssocID="{322F5855-9640-46F9-9754-4D448B963220}" presName="accentRepeatNode" presStyleLbl="solidAlignAcc1" presStyleIdx="1" presStyleCnt="8"/>
      <dgm:spPr/>
    </dgm:pt>
    <dgm:pt modelId="{110A4D43-2739-4831-84DC-05D776796461}" type="pres">
      <dgm:prSet presAssocID="{E4280DF0-BF6B-4392-9FE0-F130AF17B270}" presName="text2" presStyleCnt="0"/>
      <dgm:spPr/>
    </dgm:pt>
    <dgm:pt modelId="{9A0F70E4-90CF-4AB7-91B3-D9FBBC7FE316}" type="pres">
      <dgm:prSet presAssocID="{E4280DF0-BF6B-4392-9FE0-F130AF17B270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A6D0575-5A28-4F0D-8E17-B141E0B0F9E3}" type="pres">
      <dgm:prSet presAssocID="{E4280DF0-BF6B-4392-9FE0-F130AF17B270}" presName="textaccent2" presStyleCnt="0"/>
      <dgm:spPr/>
    </dgm:pt>
    <dgm:pt modelId="{78E44554-1BD4-44B7-A699-8BCB3D1ABF66}" type="pres">
      <dgm:prSet presAssocID="{E4280DF0-BF6B-4392-9FE0-F130AF17B270}" presName="accentRepeatNode" presStyleLbl="solidAlignAcc1" presStyleIdx="2" presStyleCnt="8"/>
      <dgm:spPr/>
    </dgm:pt>
    <dgm:pt modelId="{812D43F0-0E49-4A71-8B76-7FC3417051CF}" type="pres">
      <dgm:prSet presAssocID="{1A96C536-F26A-44E7-ADDA-BBE837D28F0E}" presName="image2" presStyleCnt="0"/>
      <dgm:spPr/>
    </dgm:pt>
    <dgm:pt modelId="{18535757-39D9-439E-9591-2FBD4F036764}" type="pres">
      <dgm:prSet presAssocID="{1A96C536-F26A-44E7-ADDA-BBE837D28F0E}" presName="imageRepeatNode" presStyleLbl="alignAcc1" presStyleIdx="1" presStyleCnt="4"/>
      <dgm:spPr/>
    </dgm:pt>
    <dgm:pt modelId="{DCA1FDD6-B498-4A7A-AEFA-BFA342EC4DDE}" type="pres">
      <dgm:prSet presAssocID="{1A96C536-F26A-44E7-ADDA-BBE837D28F0E}" presName="imageaccent2" presStyleCnt="0"/>
      <dgm:spPr/>
    </dgm:pt>
    <dgm:pt modelId="{19D8632F-2A91-441F-AD0E-51CBB4C3113C}" type="pres">
      <dgm:prSet presAssocID="{1A96C536-F26A-44E7-ADDA-BBE837D28F0E}" presName="accentRepeatNode" presStyleLbl="solidAlignAcc1" presStyleIdx="3" presStyleCnt="8"/>
      <dgm:spPr/>
    </dgm:pt>
    <dgm:pt modelId="{4882406D-3F87-46FD-9E2A-4941A0D2549B}" type="pres">
      <dgm:prSet presAssocID="{1EBF4634-85DF-414A-BB19-0B682E6E4594}" presName="text3" presStyleCnt="0"/>
      <dgm:spPr/>
    </dgm:pt>
    <dgm:pt modelId="{130560E5-6834-4141-AC75-8698B324B3AE}" type="pres">
      <dgm:prSet presAssocID="{1EBF4634-85DF-414A-BB19-0B682E6E4594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490690D-4000-4BE5-B3BD-DEE9573B2C07}" type="pres">
      <dgm:prSet presAssocID="{1EBF4634-85DF-414A-BB19-0B682E6E4594}" presName="textaccent3" presStyleCnt="0"/>
      <dgm:spPr/>
    </dgm:pt>
    <dgm:pt modelId="{284440E8-4A98-4E3A-92D3-11E71DCC8F2D}" type="pres">
      <dgm:prSet presAssocID="{1EBF4634-85DF-414A-BB19-0B682E6E4594}" presName="accentRepeatNode" presStyleLbl="solidAlignAcc1" presStyleIdx="4" presStyleCnt="8"/>
      <dgm:spPr/>
    </dgm:pt>
    <dgm:pt modelId="{49651965-D0FD-4990-AF6B-F203D553970B}" type="pres">
      <dgm:prSet presAssocID="{BECA56EA-68EE-4CD7-8F62-E52868D1D1CD}" presName="image3" presStyleCnt="0"/>
      <dgm:spPr/>
    </dgm:pt>
    <dgm:pt modelId="{670AE218-8BB8-46D7-9E2B-5FBCFD549781}" type="pres">
      <dgm:prSet presAssocID="{BECA56EA-68EE-4CD7-8F62-E52868D1D1CD}" presName="imageRepeatNode" presStyleLbl="alignAcc1" presStyleIdx="2" presStyleCnt="4"/>
      <dgm:spPr/>
    </dgm:pt>
    <dgm:pt modelId="{7763F4D0-7D87-48DB-BC17-5272E71BA97A}" type="pres">
      <dgm:prSet presAssocID="{BECA56EA-68EE-4CD7-8F62-E52868D1D1CD}" presName="imageaccent3" presStyleCnt="0"/>
      <dgm:spPr/>
    </dgm:pt>
    <dgm:pt modelId="{0C293F1E-4148-48F1-BCA0-22289230120D}" type="pres">
      <dgm:prSet presAssocID="{BECA56EA-68EE-4CD7-8F62-E52868D1D1CD}" presName="accentRepeatNode" presStyleLbl="solidAlignAcc1" presStyleIdx="5" presStyleCnt="8"/>
      <dgm:spPr/>
    </dgm:pt>
    <dgm:pt modelId="{2E9EEE73-A5D0-40C2-A4C2-B494BB7CF08D}" type="pres">
      <dgm:prSet presAssocID="{75992533-FBEB-418D-B305-CBD8A903BBDE}" presName="text4" presStyleCnt="0"/>
      <dgm:spPr/>
    </dgm:pt>
    <dgm:pt modelId="{3F816F42-925C-41F0-9DCB-725E4BD13277}" type="pres">
      <dgm:prSet presAssocID="{75992533-FBEB-418D-B305-CBD8A903BBD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034CBF4-43CA-43E1-8943-08BB113D8AB6}" type="pres">
      <dgm:prSet presAssocID="{75992533-FBEB-418D-B305-CBD8A903BBDE}" presName="textaccent4" presStyleCnt="0"/>
      <dgm:spPr/>
    </dgm:pt>
    <dgm:pt modelId="{35A60410-CCDD-497D-BF1A-8ACB3BAE1701}" type="pres">
      <dgm:prSet presAssocID="{75992533-FBEB-418D-B305-CBD8A903BBDE}" presName="accentRepeatNode" presStyleLbl="solidAlignAcc1" presStyleIdx="6" presStyleCnt="8"/>
      <dgm:spPr/>
    </dgm:pt>
    <dgm:pt modelId="{39490D6F-8E69-439C-809B-6662C8FE1FA8}" type="pres">
      <dgm:prSet presAssocID="{38C4A645-FBD2-4DC5-908F-A6C00F8F547C}" presName="image4" presStyleCnt="0"/>
      <dgm:spPr/>
    </dgm:pt>
    <dgm:pt modelId="{A49BFE6B-2140-4437-97B7-CDDDE4D268BD}" type="pres">
      <dgm:prSet presAssocID="{38C4A645-FBD2-4DC5-908F-A6C00F8F547C}" presName="imageRepeatNode" presStyleLbl="alignAcc1" presStyleIdx="3" presStyleCnt="4"/>
      <dgm:spPr/>
    </dgm:pt>
    <dgm:pt modelId="{CEA2F277-806B-4CBD-B3D2-B29BE110226B}" type="pres">
      <dgm:prSet presAssocID="{38C4A645-FBD2-4DC5-908F-A6C00F8F547C}" presName="imageaccent4" presStyleCnt="0"/>
      <dgm:spPr/>
    </dgm:pt>
    <dgm:pt modelId="{0A169008-47F1-4CA4-9ADA-BABEB9D4F62E}" type="pres">
      <dgm:prSet presAssocID="{38C4A645-FBD2-4DC5-908F-A6C00F8F547C}" presName="accentRepeatNode" presStyleLbl="solidAlignAcc1" presStyleIdx="7" presStyleCnt="8"/>
      <dgm:spPr/>
    </dgm:pt>
  </dgm:ptLst>
  <dgm:cxnLst>
    <dgm:cxn modelId="{A278202B-7AC5-4FEB-BD86-23289DF43DAE}" type="presOf" srcId="{4E75236E-AD87-4D69-935E-20EB7FA44AFD}" destId="{1EBAF52C-1058-4255-A445-E6B0F79D92D9}" srcOrd="0" destOrd="0" presId="urn:microsoft.com/office/officeart/2008/layout/HexagonCluster"/>
    <dgm:cxn modelId="{1949F139-AA34-404A-90B9-54AC7A8D1DB2}" type="presOf" srcId="{E4280DF0-BF6B-4392-9FE0-F130AF17B270}" destId="{9A0F70E4-90CF-4AB7-91B3-D9FBBC7FE316}" srcOrd="0" destOrd="0" presId="urn:microsoft.com/office/officeart/2008/layout/HexagonCluster"/>
    <dgm:cxn modelId="{B3207E64-1E18-4C62-A3C1-0F2ECD7CB023}" type="presOf" srcId="{322F5855-9640-46F9-9754-4D448B963220}" destId="{15397C5C-F158-47AD-B0C4-8D64FD97C2F3}" srcOrd="0" destOrd="0" presId="urn:microsoft.com/office/officeart/2008/layout/HexagonCluster"/>
    <dgm:cxn modelId="{EE33668C-077E-4098-AB37-2C8568030429}" type="presOf" srcId="{38C4A645-FBD2-4DC5-908F-A6C00F8F547C}" destId="{A49BFE6B-2140-4437-97B7-CDDDE4D268BD}" srcOrd="0" destOrd="0" presId="urn:microsoft.com/office/officeart/2008/layout/HexagonCluster"/>
    <dgm:cxn modelId="{5401BA8C-23B2-49D0-B03D-D14C872F7CD7}" srcId="{6CA1A696-84BE-43F2-A10C-5A8E6BF2FF9E}" destId="{1EBF4634-85DF-414A-BB19-0B682E6E4594}" srcOrd="2" destOrd="0" parTransId="{FEDF97E8-9184-4F2F-B4F7-F4ED6ED101B4}" sibTransId="{BECA56EA-68EE-4CD7-8F62-E52868D1D1CD}"/>
    <dgm:cxn modelId="{C71DEC91-B328-49A9-BA51-6D805CABC961}" type="presOf" srcId="{1EBF4634-85DF-414A-BB19-0B682E6E4594}" destId="{130560E5-6834-4141-AC75-8698B324B3AE}" srcOrd="0" destOrd="0" presId="urn:microsoft.com/office/officeart/2008/layout/HexagonCluster"/>
    <dgm:cxn modelId="{29C3DC92-74D2-4819-96A4-6DA56B67D643}" srcId="{6CA1A696-84BE-43F2-A10C-5A8E6BF2FF9E}" destId="{E4280DF0-BF6B-4392-9FE0-F130AF17B270}" srcOrd="1" destOrd="0" parTransId="{3E3BE6A7-8157-478B-AE0E-4577567E2C7C}" sibTransId="{1A96C536-F26A-44E7-ADDA-BBE837D28F0E}"/>
    <dgm:cxn modelId="{18B8DDAF-AFBB-47E3-AF31-EA8A256A3BAA}" type="presOf" srcId="{1A96C536-F26A-44E7-ADDA-BBE837D28F0E}" destId="{18535757-39D9-439E-9591-2FBD4F036764}" srcOrd="0" destOrd="0" presId="urn:microsoft.com/office/officeart/2008/layout/HexagonCluster"/>
    <dgm:cxn modelId="{408037B3-4E4B-46D6-B10A-BFA9F6E5529E}" type="presOf" srcId="{BECA56EA-68EE-4CD7-8F62-E52868D1D1CD}" destId="{670AE218-8BB8-46D7-9E2B-5FBCFD549781}" srcOrd="0" destOrd="0" presId="urn:microsoft.com/office/officeart/2008/layout/HexagonCluster"/>
    <dgm:cxn modelId="{F5E0E6C0-08ED-47F2-B46D-F2E37A07E603}" type="presOf" srcId="{6CA1A696-84BE-43F2-A10C-5A8E6BF2FF9E}" destId="{CB684E6E-8FC1-411A-834D-8D82354BEA24}" srcOrd="0" destOrd="0" presId="urn:microsoft.com/office/officeart/2008/layout/HexagonCluster"/>
    <dgm:cxn modelId="{082F6FC4-E476-4401-84AE-9658C0595217}" srcId="{6CA1A696-84BE-43F2-A10C-5A8E6BF2FF9E}" destId="{75992533-FBEB-418D-B305-CBD8A903BBDE}" srcOrd="3" destOrd="0" parTransId="{085E648C-EF25-4A13-A0F2-CBF63C0BEEC4}" sibTransId="{38C4A645-FBD2-4DC5-908F-A6C00F8F547C}"/>
    <dgm:cxn modelId="{FB34A1CE-888E-4672-9C28-A1B77EA97F74}" srcId="{6CA1A696-84BE-43F2-A10C-5A8E6BF2FF9E}" destId="{4E75236E-AD87-4D69-935E-20EB7FA44AFD}" srcOrd="0" destOrd="0" parTransId="{7506CDC9-0370-40CA-A755-B91526139733}" sibTransId="{322F5855-9640-46F9-9754-4D448B963220}"/>
    <dgm:cxn modelId="{CC7092D5-EF36-44A2-881F-4ABEC2F3E604}" type="presOf" srcId="{75992533-FBEB-418D-B305-CBD8A903BBDE}" destId="{3F816F42-925C-41F0-9DCB-725E4BD13277}" srcOrd="0" destOrd="0" presId="urn:microsoft.com/office/officeart/2008/layout/HexagonCluster"/>
    <dgm:cxn modelId="{D4080CDE-3F73-4BA9-B6E8-053D398406EE}" type="presParOf" srcId="{CB684E6E-8FC1-411A-834D-8D82354BEA24}" destId="{D5D9E2FB-186C-4DFE-BBF2-15197C1F0907}" srcOrd="0" destOrd="0" presId="urn:microsoft.com/office/officeart/2008/layout/HexagonCluster"/>
    <dgm:cxn modelId="{589EEA88-1DA7-4B26-9E1B-5066CBD1474C}" type="presParOf" srcId="{D5D9E2FB-186C-4DFE-BBF2-15197C1F0907}" destId="{1EBAF52C-1058-4255-A445-E6B0F79D92D9}" srcOrd="0" destOrd="0" presId="urn:microsoft.com/office/officeart/2008/layout/HexagonCluster"/>
    <dgm:cxn modelId="{5C981BFB-161D-4A6C-94FE-0E4B1D703ED3}" type="presParOf" srcId="{CB684E6E-8FC1-411A-834D-8D82354BEA24}" destId="{BE61F613-D68D-4C00-AA9D-9643DF2D1E0D}" srcOrd="1" destOrd="0" presId="urn:microsoft.com/office/officeart/2008/layout/HexagonCluster"/>
    <dgm:cxn modelId="{4E8A09BD-2D57-4C81-857C-8B8AF57B1674}" type="presParOf" srcId="{BE61F613-D68D-4C00-AA9D-9643DF2D1E0D}" destId="{BE36C4AD-C07B-4F8F-99FB-B2F946ACEE4D}" srcOrd="0" destOrd="0" presId="urn:microsoft.com/office/officeart/2008/layout/HexagonCluster"/>
    <dgm:cxn modelId="{D2D6AD32-74E9-4C5E-B2D1-2B5E69022BB0}" type="presParOf" srcId="{CB684E6E-8FC1-411A-834D-8D82354BEA24}" destId="{CB2003EB-6C90-4AC0-8A66-8CE58AC4DE1B}" srcOrd="2" destOrd="0" presId="urn:microsoft.com/office/officeart/2008/layout/HexagonCluster"/>
    <dgm:cxn modelId="{97C3A02D-A2EF-4571-9214-EE5B609A5C23}" type="presParOf" srcId="{CB2003EB-6C90-4AC0-8A66-8CE58AC4DE1B}" destId="{15397C5C-F158-47AD-B0C4-8D64FD97C2F3}" srcOrd="0" destOrd="0" presId="urn:microsoft.com/office/officeart/2008/layout/HexagonCluster"/>
    <dgm:cxn modelId="{3137CB62-284B-4E18-97D5-30DCBBA1AC50}" type="presParOf" srcId="{CB684E6E-8FC1-411A-834D-8D82354BEA24}" destId="{5D95B3C3-90FF-4FFE-9BD9-F88ECB7800CE}" srcOrd="3" destOrd="0" presId="urn:microsoft.com/office/officeart/2008/layout/HexagonCluster"/>
    <dgm:cxn modelId="{DD701FC1-92E9-450C-AA93-CADB72BCBF4B}" type="presParOf" srcId="{5D95B3C3-90FF-4FFE-9BD9-F88ECB7800CE}" destId="{6681911A-2DEE-4706-BFAD-8C70FD1085C4}" srcOrd="0" destOrd="0" presId="urn:microsoft.com/office/officeart/2008/layout/HexagonCluster"/>
    <dgm:cxn modelId="{2D64A01A-F561-442B-B822-03A1E5B980EB}" type="presParOf" srcId="{CB684E6E-8FC1-411A-834D-8D82354BEA24}" destId="{110A4D43-2739-4831-84DC-05D776796461}" srcOrd="4" destOrd="0" presId="urn:microsoft.com/office/officeart/2008/layout/HexagonCluster"/>
    <dgm:cxn modelId="{2BBD653F-020B-4F11-A4A3-09E724C385D0}" type="presParOf" srcId="{110A4D43-2739-4831-84DC-05D776796461}" destId="{9A0F70E4-90CF-4AB7-91B3-D9FBBC7FE316}" srcOrd="0" destOrd="0" presId="urn:microsoft.com/office/officeart/2008/layout/HexagonCluster"/>
    <dgm:cxn modelId="{1D82C0AF-B872-4516-A4EE-F608F6748F52}" type="presParOf" srcId="{CB684E6E-8FC1-411A-834D-8D82354BEA24}" destId="{3A6D0575-5A28-4F0D-8E17-B141E0B0F9E3}" srcOrd="5" destOrd="0" presId="urn:microsoft.com/office/officeart/2008/layout/HexagonCluster"/>
    <dgm:cxn modelId="{627703ED-38C6-4679-BAD0-09669F571F66}" type="presParOf" srcId="{3A6D0575-5A28-4F0D-8E17-B141E0B0F9E3}" destId="{78E44554-1BD4-44B7-A699-8BCB3D1ABF66}" srcOrd="0" destOrd="0" presId="urn:microsoft.com/office/officeart/2008/layout/HexagonCluster"/>
    <dgm:cxn modelId="{8562CBA1-2B8D-4387-9640-7876F2D1AB56}" type="presParOf" srcId="{CB684E6E-8FC1-411A-834D-8D82354BEA24}" destId="{812D43F0-0E49-4A71-8B76-7FC3417051CF}" srcOrd="6" destOrd="0" presId="urn:microsoft.com/office/officeart/2008/layout/HexagonCluster"/>
    <dgm:cxn modelId="{B79B7074-28DB-4F7B-AE70-F733403E9831}" type="presParOf" srcId="{812D43F0-0E49-4A71-8B76-7FC3417051CF}" destId="{18535757-39D9-439E-9591-2FBD4F036764}" srcOrd="0" destOrd="0" presId="urn:microsoft.com/office/officeart/2008/layout/HexagonCluster"/>
    <dgm:cxn modelId="{8D667C61-2D6B-460A-BF3C-3430EFBBCDD5}" type="presParOf" srcId="{CB684E6E-8FC1-411A-834D-8D82354BEA24}" destId="{DCA1FDD6-B498-4A7A-AEFA-BFA342EC4DDE}" srcOrd="7" destOrd="0" presId="urn:microsoft.com/office/officeart/2008/layout/HexagonCluster"/>
    <dgm:cxn modelId="{A28EBFC5-F00C-4D34-AD5A-4DCB2411F9EB}" type="presParOf" srcId="{DCA1FDD6-B498-4A7A-AEFA-BFA342EC4DDE}" destId="{19D8632F-2A91-441F-AD0E-51CBB4C3113C}" srcOrd="0" destOrd="0" presId="urn:microsoft.com/office/officeart/2008/layout/HexagonCluster"/>
    <dgm:cxn modelId="{5BC09028-3FA1-4317-8B91-98E78BD90E24}" type="presParOf" srcId="{CB684E6E-8FC1-411A-834D-8D82354BEA24}" destId="{4882406D-3F87-46FD-9E2A-4941A0D2549B}" srcOrd="8" destOrd="0" presId="urn:microsoft.com/office/officeart/2008/layout/HexagonCluster"/>
    <dgm:cxn modelId="{F7D5FA7A-CDD4-45C4-87E2-418B5D1461AE}" type="presParOf" srcId="{4882406D-3F87-46FD-9E2A-4941A0D2549B}" destId="{130560E5-6834-4141-AC75-8698B324B3AE}" srcOrd="0" destOrd="0" presId="urn:microsoft.com/office/officeart/2008/layout/HexagonCluster"/>
    <dgm:cxn modelId="{F95D6DB3-CF0D-4DBB-9AFE-75F3220DDD85}" type="presParOf" srcId="{CB684E6E-8FC1-411A-834D-8D82354BEA24}" destId="{4490690D-4000-4BE5-B3BD-DEE9573B2C07}" srcOrd="9" destOrd="0" presId="urn:microsoft.com/office/officeart/2008/layout/HexagonCluster"/>
    <dgm:cxn modelId="{AB43732F-F9DD-43A3-A381-67C88B821B23}" type="presParOf" srcId="{4490690D-4000-4BE5-B3BD-DEE9573B2C07}" destId="{284440E8-4A98-4E3A-92D3-11E71DCC8F2D}" srcOrd="0" destOrd="0" presId="urn:microsoft.com/office/officeart/2008/layout/HexagonCluster"/>
    <dgm:cxn modelId="{9AF82F25-207A-4BEE-BD04-47326DF6F3C0}" type="presParOf" srcId="{CB684E6E-8FC1-411A-834D-8D82354BEA24}" destId="{49651965-D0FD-4990-AF6B-F203D553970B}" srcOrd="10" destOrd="0" presId="urn:microsoft.com/office/officeart/2008/layout/HexagonCluster"/>
    <dgm:cxn modelId="{8E3ABD68-1674-406F-B98B-E4C9BC69F565}" type="presParOf" srcId="{49651965-D0FD-4990-AF6B-F203D553970B}" destId="{670AE218-8BB8-46D7-9E2B-5FBCFD549781}" srcOrd="0" destOrd="0" presId="urn:microsoft.com/office/officeart/2008/layout/HexagonCluster"/>
    <dgm:cxn modelId="{00874671-9C8B-4B5E-9185-A9B7D68354A2}" type="presParOf" srcId="{CB684E6E-8FC1-411A-834D-8D82354BEA24}" destId="{7763F4D0-7D87-48DB-BC17-5272E71BA97A}" srcOrd="11" destOrd="0" presId="urn:microsoft.com/office/officeart/2008/layout/HexagonCluster"/>
    <dgm:cxn modelId="{5A81E33D-ACEB-4317-ACBC-512BC661D97D}" type="presParOf" srcId="{7763F4D0-7D87-48DB-BC17-5272E71BA97A}" destId="{0C293F1E-4148-48F1-BCA0-22289230120D}" srcOrd="0" destOrd="0" presId="urn:microsoft.com/office/officeart/2008/layout/HexagonCluster"/>
    <dgm:cxn modelId="{780FBD6F-ACDE-4BDE-AE84-D920C77DC1AD}" type="presParOf" srcId="{CB684E6E-8FC1-411A-834D-8D82354BEA24}" destId="{2E9EEE73-A5D0-40C2-A4C2-B494BB7CF08D}" srcOrd="12" destOrd="0" presId="urn:microsoft.com/office/officeart/2008/layout/HexagonCluster"/>
    <dgm:cxn modelId="{7A6F2DEB-CC31-4BB8-97DF-9B271B657FC0}" type="presParOf" srcId="{2E9EEE73-A5D0-40C2-A4C2-B494BB7CF08D}" destId="{3F816F42-925C-41F0-9DCB-725E4BD13277}" srcOrd="0" destOrd="0" presId="urn:microsoft.com/office/officeart/2008/layout/HexagonCluster"/>
    <dgm:cxn modelId="{DCD8BDD9-CD40-4C92-B2AA-DC80D1EF14C0}" type="presParOf" srcId="{CB684E6E-8FC1-411A-834D-8D82354BEA24}" destId="{3034CBF4-43CA-43E1-8943-08BB113D8AB6}" srcOrd="13" destOrd="0" presId="urn:microsoft.com/office/officeart/2008/layout/HexagonCluster"/>
    <dgm:cxn modelId="{AE8A477D-F5F2-4CDA-85BA-76D9EB6EC676}" type="presParOf" srcId="{3034CBF4-43CA-43E1-8943-08BB113D8AB6}" destId="{35A60410-CCDD-497D-BF1A-8ACB3BAE1701}" srcOrd="0" destOrd="0" presId="urn:microsoft.com/office/officeart/2008/layout/HexagonCluster"/>
    <dgm:cxn modelId="{13E83323-AEDB-45AB-A6B9-220776F99A12}" type="presParOf" srcId="{CB684E6E-8FC1-411A-834D-8D82354BEA24}" destId="{39490D6F-8E69-439C-809B-6662C8FE1FA8}" srcOrd="14" destOrd="0" presId="urn:microsoft.com/office/officeart/2008/layout/HexagonCluster"/>
    <dgm:cxn modelId="{9A24422D-4746-43F2-8B9B-ACEF7A05286A}" type="presParOf" srcId="{39490D6F-8E69-439C-809B-6662C8FE1FA8}" destId="{A49BFE6B-2140-4437-97B7-CDDDE4D268BD}" srcOrd="0" destOrd="0" presId="urn:microsoft.com/office/officeart/2008/layout/HexagonCluster"/>
    <dgm:cxn modelId="{D5BFBA98-E1B9-4C94-AE56-46E77002001D}" type="presParOf" srcId="{CB684E6E-8FC1-411A-834D-8D82354BEA24}" destId="{CEA2F277-806B-4CBD-B3D2-B29BE110226B}" srcOrd="15" destOrd="0" presId="urn:microsoft.com/office/officeart/2008/layout/HexagonCluster"/>
    <dgm:cxn modelId="{70FEE08E-F7F4-476F-9746-DCC216AE5945}" type="presParOf" srcId="{CEA2F277-806B-4CBD-B3D2-B29BE110226B}" destId="{0A169008-47F1-4CA4-9ADA-BABEB9D4F6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17F16F-9F1B-4F0C-A873-B3E3189CB46F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D7F8C8-50F7-4BA3-B42E-DF457FFC376B}">
      <dgm:prSet phldrT="[Text]"/>
      <dgm:spPr/>
      <dgm:t>
        <a:bodyPr/>
        <a:lstStyle/>
        <a:p>
          <a:r>
            <a:rPr lang="en-US" b="1" dirty="0"/>
            <a:t>HEALTH</a:t>
          </a:r>
          <a:r>
            <a:rPr lang="en-US" dirty="0"/>
            <a:t> </a:t>
          </a:r>
        </a:p>
      </dgm:t>
    </dgm:pt>
    <dgm:pt modelId="{482A29C2-63A6-469D-8BB0-DE7FF503D07D}" type="parTrans" cxnId="{FCC974E3-3AA7-44DB-BCB4-29241209E674}">
      <dgm:prSet/>
      <dgm:spPr/>
      <dgm:t>
        <a:bodyPr/>
        <a:lstStyle/>
        <a:p>
          <a:endParaRPr lang="en-US"/>
        </a:p>
      </dgm:t>
    </dgm:pt>
    <dgm:pt modelId="{31FBC450-966D-477F-B1BE-8416894293EA}" type="sibTrans" cxnId="{FCC974E3-3AA7-44DB-BCB4-29241209E674}">
      <dgm:prSet/>
      <dgm:spPr/>
      <dgm:t>
        <a:bodyPr/>
        <a:lstStyle/>
        <a:p>
          <a:endParaRPr lang="en-US"/>
        </a:p>
      </dgm:t>
    </dgm:pt>
    <dgm:pt modelId="{94280C3E-23C5-41BF-A381-0F9436D5ACC2}">
      <dgm:prSet phldrT="[Text]"/>
      <dgm:spPr/>
      <dgm:t>
        <a:bodyPr/>
        <a:lstStyle/>
        <a:p>
          <a:r>
            <a:rPr lang="en-US" b="1" dirty="0"/>
            <a:t>SAPS</a:t>
          </a:r>
        </a:p>
      </dgm:t>
    </dgm:pt>
    <dgm:pt modelId="{226B9223-D7D3-4385-8B10-EE3D6F9E4874}" type="parTrans" cxnId="{7A646BD4-0051-4071-B14C-6D6A3467CCC3}">
      <dgm:prSet/>
      <dgm:spPr/>
      <dgm:t>
        <a:bodyPr/>
        <a:lstStyle/>
        <a:p>
          <a:endParaRPr lang="en-US"/>
        </a:p>
      </dgm:t>
    </dgm:pt>
    <dgm:pt modelId="{BEC77C2F-493B-4104-9E5F-64686C6DDF1B}" type="sibTrans" cxnId="{7A646BD4-0051-4071-B14C-6D6A3467CCC3}">
      <dgm:prSet/>
      <dgm:spPr/>
      <dgm:t>
        <a:bodyPr/>
        <a:lstStyle/>
        <a:p>
          <a:endParaRPr lang="en-US"/>
        </a:p>
      </dgm:t>
    </dgm:pt>
    <dgm:pt modelId="{B170E925-BBF2-431A-AFB2-F315BC730369}">
      <dgm:prSet phldrT="[Text]"/>
      <dgm:spPr/>
      <dgm:t>
        <a:bodyPr/>
        <a:lstStyle/>
        <a:p>
          <a:r>
            <a:rPr lang="en-US" b="1" dirty="0"/>
            <a:t>COGTA</a:t>
          </a:r>
        </a:p>
      </dgm:t>
    </dgm:pt>
    <dgm:pt modelId="{6F186312-50A7-4DE8-9773-F07804D8B3A3}" type="parTrans" cxnId="{B3FE9A3F-19C4-49B0-8533-274707196617}">
      <dgm:prSet/>
      <dgm:spPr/>
      <dgm:t>
        <a:bodyPr/>
        <a:lstStyle/>
        <a:p>
          <a:endParaRPr lang="en-US"/>
        </a:p>
      </dgm:t>
    </dgm:pt>
    <dgm:pt modelId="{75D6EE4F-917A-4C61-AAA3-232FC8CC1B43}" type="sibTrans" cxnId="{B3FE9A3F-19C4-49B0-8533-274707196617}">
      <dgm:prSet/>
      <dgm:spPr/>
      <dgm:t>
        <a:bodyPr/>
        <a:lstStyle/>
        <a:p>
          <a:endParaRPr lang="en-US"/>
        </a:p>
      </dgm:t>
    </dgm:pt>
    <dgm:pt modelId="{6855F373-9635-4C34-9B64-EA9F888F364E}" type="pres">
      <dgm:prSet presAssocID="{1117F16F-9F1B-4F0C-A873-B3E3189CB46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1AD5628-D6EC-47DA-AAD8-F73FCD3B22A0}" type="pres">
      <dgm:prSet presAssocID="{B1D7F8C8-50F7-4BA3-B42E-DF457FFC376B}" presName="Accent1" presStyleCnt="0"/>
      <dgm:spPr/>
    </dgm:pt>
    <dgm:pt modelId="{0CEFB7F0-0C26-48CE-86D5-205128B4A9C9}" type="pres">
      <dgm:prSet presAssocID="{B1D7F8C8-50F7-4BA3-B42E-DF457FFC376B}" presName="Accent" presStyleLbl="node1" presStyleIdx="0" presStyleCnt="3"/>
      <dgm:spPr/>
    </dgm:pt>
    <dgm:pt modelId="{878741FD-8A2D-414A-982C-48AD7B76C11E}" type="pres">
      <dgm:prSet presAssocID="{B1D7F8C8-50F7-4BA3-B42E-DF457FFC37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F52E252-59F0-4CAA-93CF-F00426D78310}" type="pres">
      <dgm:prSet presAssocID="{94280C3E-23C5-41BF-A381-0F9436D5ACC2}" presName="Accent2" presStyleCnt="0"/>
      <dgm:spPr/>
    </dgm:pt>
    <dgm:pt modelId="{35D9F0B0-0C02-4697-955C-504A3D44DB5F}" type="pres">
      <dgm:prSet presAssocID="{94280C3E-23C5-41BF-A381-0F9436D5ACC2}" presName="Accent" presStyleLbl="node1" presStyleIdx="1" presStyleCnt="3"/>
      <dgm:spPr/>
    </dgm:pt>
    <dgm:pt modelId="{B03E6BF8-632A-4546-9B7B-0A2947EBD2C8}" type="pres">
      <dgm:prSet presAssocID="{94280C3E-23C5-41BF-A381-0F9436D5ACC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B1E8213-ABFD-4547-ADF0-480BF75EB88E}" type="pres">
      <dgm:prSet presAssocID="{B170E925-BBF2-431A-AFB2-F315BC730369}" presName="Accent3" presStyleCnt="0"/>
      <dgm:spPr/>
    </dgm:pt>
    <dgm:pt modelId="{69C25842-53B8-47DB-87E5-F2556A6FFFC7}" type="pres">
      <dgm:prSet presAssocID="{B170E925-BBF2-431A-AFB2-F315BC730369}" presName="Accent" presStyleLbl="node1" presStyleIdx="2" presStyleCnt="3"/>
      <dgm:spPr/>
    </dgm:pt>
    <dgm:pt modelId="{EDEF3CD1-AAAC-4F00-859D-CAD14AB80F07}" type="pres">
      <dgm:prSet presAssocID="{B170E925-BBF2-431A-AFB2-F315BC73036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95DD935-76A8-4237-AE69-88D5D7F94F1D}" type="presOf" srcId="{B170E925-BBF2-431A-AFB2-F315BC730369}" destId="{EDEF3CD1-AAAC-4F00-859D-CAD14AB80F07}" srcOrd="0" destOrd="0" presId="urn:microsoft.com/office/officeart/2009/layout/CircleArrowProcess"/>
    <dgm:cxn modelId="{B3FE9A3F-19C4-49B0-8533-274707196617}" srcId="{1117F16F-9F1B-4F0C-A873-B3E3189CB46F}" destId="{B170E925-BBF2-431A-AFB2-F315BC730369}" srcOrd="2" destOrd="0" parTransId="{6F186312-50A7-4DE8-9773-F07804D8B3A3}" sibTransId="{75D6EE4F-917A-4C61-AAA3-232FC8CC1B43}"/>
    <dgm:cxn modelId="{3C446E97-9457-4EDD-9909-B802C228C164}" type="presOf" srcId="{94280C3E-23C5-41BF-A381-0F9436D5ACC2}" destId="{B03E6BF8-632A-4546-9B7B-0A2947EBD2C8}" srcOrd="0" destOrd="0" presId="urn:microsoft.com/office/officeart/2009/layout/CircleArrowProcess"/>
    <dgm:cxn modelId="{70A1599B-FCBA-4447-BFFA-16C087A7CE64}" type="presOf" srcId="{1117F16F-9F1B-4F0C-A873-B3E3189CB46F}" destId="{6855F373-9635-4C34-9B64-EA9F888F364E}" srcOrd="0" destOrd="0" presId="urn:microsoft.com/office/officeart/2009/layout/CircleArrowProcess"/>
    <dgm:cxn modelId="{C0D58FA7-957E-446E-A56A-4EA91000EC83}" type="presOf" srcId="{B1D7F8C8-50F7-4BA3-B42E-DF457FFC376B}" destId="{878741FD-8A2D-414A-982C-48AD7B76C11E}" srcOrd="0" destOrd="0" presId="urn:microsoft.com/office/officeart/2009/layout/CircleArrowProcess"/>
    <dgm:cxn modelId="{7A646BD4-0051-4071-B14C-6D6A3467CCC3}" srcId="{1117F16F-9F1B-4F0C-A873-B3E3189CB46F}" destId="{94280C3E-23C5-41BF-A381-0F9436D5ACC2}" srcOrd="1" destOrd="0" parTransId="{226B9223-D7D3-4385-8B10-EE3D6F9E4874}" sibTransId="{BEC77C2F-493B-4104-9E5F-64686C6DDF1B}"/>
    <dgm:cxn modelId="{FCC974E3-3AA7-44DB-BCB4-29241209E674}" srcId="{1117F16F-9F1B-4F0C-A873-B3E3189CB46F}" destId="{B1D7F8C8-50F7-4BA3-B42E-DF457FFC376B}" srcOrd="0" destOrd="0" parTransId="{482A29C2-63A6-469D-8BB0-DE7FF503D07D}" sibTransId="{31FBC450-966D-477F-B1BE-8416894293EA}"/>
    <dgm:cxn modelId="{E60F6A71-D381-46B8-9FF1-A51E37BBEC0F}" type="presParOf" srcId="{6855F373-9635-4C34-9B64-EA9F888F364E}" destId="{A1AD5628-D6EC-47DA-AAD8-F73FCD3B22A0}" srcOrd="0" destOrd="0" presId="urn:microsoft.com/office/officeart/2009/layout/CircleArrowProcess"/>
    <dgm:cxn modelId="{524E11CE-3E22-4F07-873A-20A1116AE395}" type="presParOf" srcId="{A1AD5628-D6EC-47DA-AAD8-F73FCD3B22A0}" destId="{0CEFB7F0-0C26-48CE-86D5-205128B4A9C9}" srcOrd="0" destOrd="0" presId="urn:microsoft.com/office/officeart/2009/layout/CircleArrowProcess"/>
    <dgm:cxn modelId="{ECBD2318-F92C-4F56-8FBF-D46C10377BB8}" type="presParOf" srcId="{6855F373-9635-4C34-9B64-EA9F888F364E}" destId="{878741FD-8A2D-414A-982C-48AD7B76C11E}" srcOrd="1" destOrd="0" presId="urn:microsoft.com/office/officeart/2009/layout/CircleArrowProcess"/>
    <dgm:cxn modelId="{B12A9A72-E6C1-4DBA-93C3-D6F525768F00}" type="presParOf" srcId="{6855F373-9635-4C34-9B64-EA9F888F364E}" destId="{AF52E252-59F0-4CAA-93CF-F00426D78310}" srcOrd="2" destOrd="0" presId="urn:microsoft.com/office/officeart/2009/layout/CircleArrowProcess"/>
    <dgm:cxn modelId="{C595D8C8-62EC-4A3B-A4E7-18E8BD9919A8}" type="presParOf" srcId="{AF52E252-59F0-4CAA-93CF-F00426D78310}" destId="{35D9F0B0-0C02-4697-955C-504A3D44DB5F}" srcOrd="0" destOrd="0" presId="urn:microsoft.com/office/officeart/2009/layout/CircleArrowProcess"/>
    <dgm:cxn modelId="{296194EC-1866-4A5D-B94C-03B0F1B27F5F}" type="presParOf" srcId="{6855F373-9635-4C34-9B64-EA9F888F364E}" destId="{B03E6BF8-632A-4546-9B7B-0A2947EBD2C8}" srcOrd="3" destOrd="0" presId="urn:microsoft.com/office/officeart/2009/layout/CircleArrowProcess"/>
    <dgm:cxn modelId="{DDBE4140-8392-4CD6-BD73-546025170E1F}" type="presParOf" srcId="{6855F373-9635-4C34-9B64-EA9F888F364E}" destId="{FB1E8213-ABFD-4547-ADF0-480BF75EB88E}" srcOrd="4" destOrd="0" presId="urn:microsoft.com/office/officeart/2009/layout/CircleArrowProcess"/>
    <dgm:cxn modelId="{6848FF4F-F563-4912-A6C6-2683D817BF78}" type="presParOf" srcId="{FB1E8213-ABFD-4547-ADF0-480BF75EB88E}" destId="{69C25842-53B8-47DB-87E5-F2556A6FFFC7}" srcOrd="0" destOrd="0" presId="urn:microsoft.com/office/officeart/2009/layout/CircleArrowProcess"/>
    <dgm:cxn modelId="{716D50A0-9929-48BD-8150-752F7A258522}" type="presParOf" srcId="{6855F373-9635-4C34-9B64-EA9F888F364E}" destId="{EDEF3CD1-AAAC-4F00-859D-CAD14AB80F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B7F0-0C26-48CE-86D5-205128B4A9C9}">
      <dsp:nvSpPr>
        <dsp:cNvPr id="0" name=""/>
        <dsp:cNvSpPr/>
      </dsp:nvSpPr>
      <dsp:spPr>
        <a:xfrm>
          <a:off x="2570893" y="0"/>
          <a:ext cx="2094847" cy="20951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741FD-8A2D-414A-982C-48AD7B76C11E}">
      <dsp:nvSpPr>
        <dsp:cNvPr id="0" name=""/>
        <dsp:cNvSpPr/>
      </dsp:nvSpPr>
      <dsp:spPr>
        <a:xfrm>
          <a:off x="3033924" y="756418"/>
          <a:ext cx="1164066" cy="58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HEALTH</a:t>
          </a:r>
          <a:r>
            <a:rPr lang="en-US" sz="2700" kern="1200" dirty="0"/>
            <a:t> </a:t>
          </a:r>
        </a:p>
      </dsp:txBody>
      <dsp:txXfrm>
        <a:off x="3033924" y="756418"/>
        <a:ext cx="1164066" cy="581893"/>
      </dsp:txXfrm>
    </dsp:sp>
    <dsp:sp modelId="{35D9F0B0-0C02-4697-955C-504A3D44DB5F}">
      <dsp:nvSpPr>
        <dsp:cNvPr id="0" name=""/>
        <dsp:cNvSpPr/>
      </dsp:nvSpPr>
      <dsp:spPr>
        <a:xfrm>
          <a:off x="1989057" y="1203828"/>
          <a:ext cx="2094847" cy="20951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E6BF8-632A-4546-9B7B-0A2947EBD2C8}">
      <dsp:nvSpPr>
        <dsp:cNvPr id="0" name=""/>
        <dsp:cNvSpPr/>
      </dsp:nvSpPr>
      <dsp:spPr>
        <a:xfrm>
          <a:off x="2454447" y="1967210"/>
          <a:ext cx="1164066" cy="58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SAPS</a:t>
          </a:r>
        </a:p>
      </dsp:txBody>
      <dsp:txXfrm>
        <a:off x="2454447" y="1967210"/>
        <a:ext cx="1164066" cy="581893"/>
      </dsp:txXfrm>
    </dsp:sp>
    <dsp:sp modelId="{69C25842-53B8-47DB-87E5-F2556A6FFFC7}">
      <dsp:nvSpPr>
        <dsp:cNvPr id="0" name=""/>
        <dsp:cNvSpPr/>
      </dsp:nvSpPr>
      <dsp:spPr>
        <a:xfrm>
          <a:off x="2719992" y="2551715"/>
          <a:ext cx="1799798" cy="18005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F3CD1-AAAC-4F00-859D-CAD14AB80F07}">
      <dsp:nvSpPr>
        <dsp:cNvPr id="0" name=""/>
        <dsp:cNvSpPr/>
      </dsp:nvSpPr>
      <dsp:spPr>
        <a:xfrm>
          <a:off x="3036677" y="3179743"/>
          <a:ext cx="1164066" cy="58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COGTA</a:t>
          </a:r>
        </a:p>
      </dsp:txBody>
      <dsp:txXfrm>
        <a:off x="3036677" y="3179743"/>
        <a:ext cx="1164066" cy="581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88FC-D003-8848-AE19-5690EB15CF01}">
      <dsp:nvSpPr>
        <dsp:cNvPr id="0" name=""/>
        <dsp:cNvSpPr/>
      </dsp:nvSpPr>
      <dsp:spPr>
        <a:xfrm>
          <a:off x="8648" y="0"/>
          <a:ext cx="2584949" cy="85508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Body admitted and checked for identifiable features</a:t>
          </a:r>
        </a:p>
      </dsp:txBody>
      <dsp:txXfrm>
        <a:off x="33692" y="25044"/>
        <a:ext cx="2534861" cy="804993"/>
      </dsp:txXfrm>
    </dsp:sp>
    <dsp:sp modelId="{1C1A6C57-3817-E74F-9D9C-5B279EFC5F5F}">
      <dsp:nvSpPr>
        <dsp:cNvPr id="0" name=""/>
        <dsp:cNvSpPr/>
      </dsp:nvSpPr>
      <dsp:spPr>
        <a:xfrm>
          <a:off x="2852092" y="107006"/>
          <a:ext cx="548009" cy="641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52092" y="235219"/>
        <a:ext cx="383606" cy="384641"/>
      </dsp:txXfrm>
    </dsp:sp>
    <dsp:sp modelId="{3D1D5B69-2A04-AA48-8CCA-A19BA11F5E3A}">
      <dsp:nvSpPr>
        <dsp:cNvPr id="0" name=""/>
        <dsp:cNvSpPr/>
      </dsp:nvSpPr>
      <dsp:spPr>
        <a:xfrm>
          <a:off x="3627577" y="0"/>
          <a:ext cx="2584949" cy="85508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Take fingerprints  </a:t>
          </a:r>
        </a:p>
      </dsp:txBody>
      <dsp:txXfrm>
        <a:off x="3652621" y="25044"/>
        <a:ext cx="2534861" cy="804993"/>
      </dsp:txXfrm>
    </dsp:sp>
    <dsp:sp modelId="{D7489F19-1BDF-ED45-B930-5A8BBC21C258}">
      <dsp:nvSpPr>
        <dsp:cNvPr id="0" name=""/>
        <dsp:cNvSpPr/>
      </dsp:nvSpPr>
      <dsp:spPr>
        <a:xfrm>
          <a:off x="6471021" y="107006"/>
          <a:ext cx="548009" cy="641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471021" y="235219"/>
        <a:ext cx="383606" cy="384641"/>
      </dsp:txXfrm>
    </dsp:sp>
    <dsp:sp modelId="{7214D7BA-15D3-2E47-AFB1-CCD50783299A}">
      <dsp:nvSpPr>
        <dsp:cNvPr id="0" name=""/>
        <dsp:cNvSpPr/>
      </dsp:nvSpPr>
      <dsp:spPr>
        <a:xfrm>
          <a:off x="7246506" y="0"/>
          <a:ext cx="2584949" cy="85508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Start the process of  tracing family members</a:t>
          </a:r>
        </a:p>
      </dsp:txBody>
      <dsp:txXfrm>
        <a:off x="7271550" y="25044"/>
        <a:ext cx="2534861" cy="804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88FC-D003-8848-AE19-5690EB15CF01}">
      <dsp:nvSpPr>
        <dsp:cNvPr id="0" name=""/>
        <dsp:cNvSpPr/>
      </dsp:nvSpPr>
      <dsp:spPr>
        <a:xfrm>
          <a:off x="8785" y="0"/>
          <a:ext cx="2625955" cy="958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Body admitted and checked for identifiable features, if not present then proceed</a:t>
          </a:r>
        </a:p>
      </dsp:txBody>
      <dsp:txXfrm>
        <a:off x="36860" y="28075"/>
        <a:ext cx="2569805" cy="902401"/>
      </dsp:txXfrm>
    </dsp:sp>
    <dsp:sp modelId="{1C1A6C57-3817-E74F-9D9C-5B279EFC5F5F}">
      <dsp:nvSpPr>
        <dsp:cNvPr id="0" name=""/>
        <dsp:cNvSpPr/>
      </dsp:nvSpPr>
      <dsp:spPr>
        <a:xfrm>
          <a:off x="2897336" y="153657"/>
          <a:ext cx="556702" cy="65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97336" y="283904"/>
        <a:ext cx="389691" cy="390742"/>
      </dsp:txXfrm>
    </dsp:sp>
    <dsp:sp modelId="{3D1D5B69-2A04-AA48-8CCA-A19BA11F5E3A}">
      <dsp:nvSpPr>
        <dsp:cNvPr id="0" name=""/>
        <dsp:cNvSpPr/>
      </dsp:nvSpPr>
      <dsp:spPr>
        <a:xfrm>
          <a:off x="3685122" y="0"/>
          <a:ext cx="2625955" cy="958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Take fingerprints  and DNA samples</a:t>
          </a:r>
        </a:p>
      </dsp:txBody>
      <dsp:txXfrm>
        <a:off x="3713197" y="28075"/>
        <a:ext cx="2569805" cy="902401"/>
      </dsp:txXfrm>
    </dsp:sp>
    <dsp:sp modelId="{D7489F19-1BDF-ED45-B930-5A8BBC21C258}">
      <dsp:nvSpPr>
        <dsp:cNvPr id="0" name=""/>
        <dsp:cNvSpPr/>
      </dsp:nvSpPr>
      <dsp:spPr>
        <a:xfrm>
          <a:off x="6573673" y="153657"/>
          <a:ext cx="556702" cy="65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573673" y="283904"/>
        <a:ext cx="389691" cy="390742"/>
      </dsp:txXfrm>
    </dsp:sp>
    <dsp:sp modelId="{7214D7BA-15D3-2E47-AFB1-CCD50783299A}">
      <dsp:nvSpPr>
        <dsp:cNvPr id="0" name=""/>
        <dsp:cNvSpPr/>
      </dsp:nvSpPr>
      <dsp:spPr>
        <a:xfrm>
          <a:off x="7361460" y="0"/>
          <a:ext cx="2625955" cy="958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Start the process of identifying the deceased: SAPS and Home affairs</a:t>
          </a:r>
        </a:p>
      </dsp:txBody>
      <dsp:txXfrm>
        <a:off x="7389535" y="28075"/>
        <a:ext cx="2569805" cy="902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0A255-54F7-4C21-AD1A-06991C69E167}">
      <dsp:nvSpPr>
        <dsp:cNvPr id="0" name=""/>
        <dsp:cNvSpPr/>
      </dsp:nvSpPr>
      <dsp:spPr>
        <a:xfrm>
          <a:off x="2150104" y="56689"/>
          <a:ext cx="2721076" cy="272107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CC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 issues</a:t>
          </a:r>
          <a:endParaRPr lang="en-ZA" sz="2000" b="1" kern="1200" dirty="0"/>
        </a:p>
      </dsp:txBody>
      <dsp:txXfrm>
        <a:off x="2512915" y="532877"/>
        <a:ext cx="1995455" cy="1224484"/>
      </dsp:txXfrm>
    </dsp:sp>
    <dsp:sp modelId="{4864A19A-FD51-46D4-BFED-44C9B0700062}">
      <dsp:nvSpPr>
        <dsp:cNvPr id="0" name=""/>
        <dsp:cNvSpPr/>
      </dsp:nvSpPr>
      <dsp:spPr>
        <a:xfrm>
          <a:off x="3131959" y="1757361"/>
          <a:ext cx="2721076" cy="272107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Provincial and municipal issues </a:t>
          </a:r>
          <a:endParaRPr lang="en-ZA" sz="2000" b="1" kern="1200" dirty="0"/>
        </a:p>
      </dsp:txBody>
      <dsp:txXfrm>
        <a:off x="3964155" y="2460306"/>
        <a:ext cx="1632645" cy="1496591"/>
      </dsp:txXfrm>
    </dsp:sp>
    <dsp:sp modelId="{3C22F162-26CA-4E89-8940-58EC716560C4}">
      <dsp:nvSpPr>
        <dsp:cNvPr id="0" name=""/>
        <dsp:cNvSpPr/>
      </dsp:nvSpPr>
      <dsp:spPr>
        <a:xfrm>
          <a:off x="1168249" y="1757361"/>
          <a:ext cx="2721076" cy="272107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Facility issues </a:t>
          </a:r>
          <a:endParaRPr lang="en-ZA" sz="2000" b="1" kern="1200" dirty="0"/>
        </a:p>
      </dsp:txBody>
      <dsp:txXfrm>
        <a:off x="1424484" y="2460306"/>
        <a:ext cx="1632645" cy="1496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0F26-0540-4EE6-9A5A-8A494BB3149A}">
      <dsp:nvSpPr>
        <dsp:cNvPr id="0" name=""/>
        <dsp:cNvSpPr/>
      </dsp:nvSpPr>
      <dsp:spPr>
        <a:xfrm>
          <a:off x="3582" y="3223"/>
          <a:ext cx="3492528" cy="129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Community level</a:t>
          </a:r>
          <a:endParaRPr lang="en-ZA" sz="2800" b="1" kern="1200" dirty="0"/>
        </a:p>
      </dsp:txBody>
      <dsp:txXfrm>
        <a:off x="3582" y="3223"/>
        <a:ext cx="3492528" cy="1296000"/>
      </dsp:txXfrm>
    </dsp:sp>
    <dsp:sp modelId="{D0E388B2-E31B-4C27-BB08-D0C1648C72CA}">
      <dsp:nvSpPr>
        <dsp:cNvPr id="0" name=""/>
        <dsp:cNvSpPr/>
      </dsp:nvSpPr>
      <dsp:spPr>
        <a:xfrm>
          <a:off x="3582" y="1299223"/>
          <a:ext cx="3492528" cy="29028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Bodies arrive without any form of identification 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Family members don’t come through to look for their relatives   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Once identified, families don’t come to claim the bodies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/>
        </a:p>
      </dsp:txBody>
      <dsp:txXfrm>
        <a:off x="3582" y="1299223"/>
        <a:ext cx="3492528" cy="2902837"/>
      </dsp:txXfrm>
    </dsp:sp>
    <dsp:sp modelId="{7511227A-6500-413B-A7C2-EFD14FEDA0EE}">
      <dsp:nvSpPr>
        <dsp:cNvPr id="0" name=""/>
        <dsp:cNvSpPr/>
      </dsp:nvSpPr>
      <dsp:spPr>
        <a:xfrm>
          <a:off x="3985064" y="3223"/>
          <a:ext cx="3492528" cy="129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Facility level</a:t>
          </a:r>
          <a:endParaRPr lang="en-ZA" sz="2800" b="1" kern="1200" dirty="0"/>
        </a:p>
      </dsp:txBody>
      <dsp:txXfrm>
        <a:off x="3985064" y="3223"/>
        <a:ext cx="3492528" cy="1296000"/>
      </dsp:txXfrm>
    </dsp:sp>
    <dsp:sp modelId="{6F463E06-7811-40F5-A044-439FB30A156C}">
      <dsp:nvSpPr>
        <dsp:cNvPr id="0" name=""/>
        <dsp:cNvSpPr/>
      </dsp:nvSpPr>
      <dsp:spPr>
        <a:xfrm>
          <a:off x="3985064" y="1299223"/>
          <a:ext cx="3492528" cy="29028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Delays in transportation and analysis of DNA samples 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Poor quality of collected fingerprints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Outstanding Investigating Officer (IO) pauper statements </a:t>
          </a:r>
          <a:endParaRPr lang="en-ZA" sz="2000" kern="1200" dirty="0"/>
        </a:p>
      </dsp:txBody>
      <dsp:txXfrm>
        <a:off x="3985064" y="1299223"/>
        <a:ext cx="3492528" cy="2902837"/>
      </dsp:txXfrm>
    </dsp:sp>
    <dsp:sp modelId="{ACDAFA89-0B14-44C7-93DB-A58D729A8168}">
      <dsp:nvSpPr>
        <dsp:cNvPr id="0" name=""/>
        <dsp:cNvSpPr/>
      </dsp:nvSpPr>
      <dsp:spPr>
        <a:xfrm>
          <a:off x="7966546" y="3223"/>
          <a:ext cx="3492528" cy="129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8B2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Provincial and Municipal level </a:t>
          </a:r>
          <a:endParaRPr lang="en-ZA" sz="2800" b="1" kern="1200" dirty="0"/>
        </a:p>
      </dsp:txBody>
      <dsp:txXfrm>
        <a:off x="7966546" y="3223"/>
        <a:ext cx="3492528" cy="1296000"/>
      </dsp:txXfrm>
    </dsp:sp>
    <dsp:sp modelId="{3E0A6479-BB98-418A-A6CB-3E6B070A92AF}">
      <dsp:nvSpPr>
        <dsp:cNvPr id="0" name=""/>
        <dsp:cNvSpPr/>
      </dsp:nvSpPr>
      <dsp:spPr>
        <a:xfrm>
          <a:off x="7966546" y="1299223"/>
          <a:ext cx="3492528" cy="290283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8B28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Delays with pauper burials due to </a:t>
          </a:r>
          <a:r>
            <a:rPr lang="en-US" sz="2000" kern="1200" dirty="0"/>
            <a:t>non- availability of burial spaces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Budgets constraints at Municipality level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Foreign nationals not identified </a:t>
          </a:r>
          <a:endParaRPr lang="en-ZA" sz="2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2500" kern="1200" dirty="0"/>
        </a:p>
      </dsp:txBody>
      <dsp:txXfrm>
        <a:off x="7966546" y="1299223"/>
        <a:ext cx="3492528" cy="2902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AF52C-1058-4255-A445-E6B0F79D92D9}">
      <dsp:nvSpPr>
        <dsp:cNvPr id="0" name=""/>
        <dsp:cNvSpPr/>
      </dsp:nvSpPr>
      <dsp:spPr>
        <a:xfrm>
          <a:off x="1368734" y="2630124"/>
          <a:ext cx="1612364" cy="138402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Centralized communication</a:t>
          </a:r>
        </a:p>
      </dsp:txBody>
      <dsp:txXfrm>
        <a:off x="1618433" y="2844462"/>
        <a:ext cx="1112966" cy="955353"/>
      </dsp:txXfrm>
    </dsp:sp>
    <dsp:sp modelId="{BE36C4AD-C07B-4F8F-99FB-B2F946ACEE4D}">
      <dsp:nvSpPr>
        <dsp:cNvPr id="0" name=""/>
        <dsp:cNvSpPr/>
      </dsp:nvSpPr>
      <dsp:spPr>
        <a:xfrm>
          <a:off x="1419165" y="3241714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97C5C-F158-47AD-B0C4-8D64FD97C2F3}">
      <dsp:nvSpPr>
        <dsp:cNvPr id="0" name=""/>
        <dsp:cNvSpPr/>
      </dsp:nvSpPr>
      <dsp:spPr>
        <a:xfrm>
          <a:off x="0" y="1877791"/>
          <a:ext cx="1612364" cy="1384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31000" r="-31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1911A-2DEE-4706-BFAD-8C70FD1085C4}">
      <dsp:nvSpPr>
        <dsp:cNvPr id="0" name=""/>
        <dsp:cNvSpPr/>
      </dsp:nvSpPr>
      <dsp:spPr>
        <a:xfrm>
          <a:off x="1091720" y="3069899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F70E4-90CF-4AB7-91B3-D9FBBC7FE316}">
      <dsp:nvSpPr>
        <dsp:cNvPr id="0" name=""/>
        <dsp:cNvSpPr/>
      </dsp:nvSpPr>
      <dsp:spPr>
        <a:xfrm>
          <a:off x="2736048" y="1867190"/>
          <a:ext cx="1612364" cy="138402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Inter-departmental and government relations</a:t>
          </a:r>
        </a:p>
      </dsp:txBody>
      <dsp:txXfrm>
        <a:off x="2985747" y="2081528"/>
        <a:ext cx="1112966" cy="955353"/>
      </dsp:txXfrm>
    </dsp:sp>
    <dsp:sp modelId="{78E44554-1BD4-44B7-A699-8BCB3D1ABF66}">
      <dsp:nvSpPr>
        <dsp:cNvPr id="0" name=""/>
        <dsp:cNvSpPr/>
      </dsp:nvSpPr>
      <dsp:spPr>
        <a:xfrm>
          <a:off x="3840553" y="3057835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35757-39D9-439E-9591-2FBD4F036764}">
      <dsp:nvSpPr>
        <dsp:cNvPr id="0" name=""/>
        <dsp:cNvSpPr/>
      </dsp:nvSpPr>
      <dsp:spPr>
        <a:xfrm>
          <a:off x="4110465" y="2627931"/>
          <a:ext cx="1612364" cy="1384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8632F-2A91-441F-AD0E-51CBB4C3113C}">
      <dsp:nvSpPr>
        <dsp:cNvPr id="0" name=""/>
        <dsp:cNvSpPr/>
      </dsp:nvSpPr>
      <dsp:spPr>
        <a:xfrm>
          <a:off x="4147400" y="3247929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560E5-6834-4141-AC75-8698B324B3AE}">
      <dsp:nvSpPr>
        <dsp:cNvPr id="0" name=""/>
        <dsp:cNvSpPr/>
      </dsp:nvSpPr>
      <dsp:spPr>
        <a:xfrm>
          <a:off x="1368734" y="1121437"/>
          <a:ext cx="1612364" cy="138402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Clear timelines and deliverables </a:t>
          </a:r>
        </a:p>
      </dsp:txBody>
      <dsp:txXfrm>
        <a:off x="1618433" y="1335775"/>
        <a:ext cx="1112966" cy="955353"/>
      </dsp:txXfrm>
    </dsp:sp>
    <dsp:sp modelId="{284440E8-4A98-4E3A-92D3-11E71DCC8F2D}">
      <dsp:nvSpPr>
        <dsp:cNvPr id="0" name=""/>
        <dsp:cNvSpPr/>
      </dsp:nvSpPr>
      <dsp:spPr>
        <a:xfrm>
          <a:off x="2466136" y="1149951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E218-8BB8-46D7-9E2B-5FBCFD549781}">
      <dsp:nvSpPr>
        <dsp:cNvPr id="0" name=""/>
        <dsp:cNvSpPr/>
      </dsp:nvSpPr>
      <dsp:spPr>
        <a:xfrm>
          <a:off x="2736048" y="358503"/>
          <a:ext cx="1612364" cy="1384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3F1E-4148-48F1-BCA0-22289230120D}">
      <dsp:nvSpPr>
        <dsp:cNvPr id="0" name=""/>
        <dsp:cNvSpPr/>
      </dsp:nvSpPr>
      <dsp:spPr>
        <a:xfrm>
          <a:off x="2772983" y="971921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16F42-925C-41F0-9DCB-725E4BD13277}">
      <dsp:nvSpPr>
        <dsp:cNvPr id="0" name=""/>
        <dsp:cNvSpPr/>
      </dsp:nvSpPr>
      <dsp:spPr>
        <a:xfrm>
          <a:off x="4110465" y="1119244"/>
          <a:ext cx="1612364" cy="138402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Clear leader of the response </a:t>
          </a:r>
        </a:p>
      </dsp:txBody>
      <dsp:txXfrm>
        <a:off x="4360164" y="1333582"/>
        <a:ext cx="1112966" cy="955353"/>
      </dsp:txXfrm>
    </dsp:sp>
    <dsp:sp modelId="{35A60410-CCDD-497D-BF1A-8ACB3BAE1701}">
      <dsp:nvSpPr>
        <dsp:cNvPr id="0" name=""/>
        <dsp:cNvSpPr/>
      </dsp:nvSpPr>
      <dsp:spPr>
        <a:xfrm>
          <a:off x="5496956" y="1730103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BFE6B-2140-4437-97B7-CDDDE4D268BD}">
      <dsp:nvSpPr>
        <dsp:cNvPr id="0" name=""/>
        <dsp:cNvSpPr/>
      </dsp:nvSpPr>
      <dsp:spPr>
        <a:xfrm>
          <a:off x="5490564" y="1879984"/>
          <a:ext cx="1612364" cy="1384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6000" r="-6000"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69008-47F1-4CA4-9ADA-BABEB9D4F62E}">
      <dsp:nvSpPr>
        <dsp:cNvPr id="0" name=""/>
        <dsp:cNvSpPr/>
      </dsp:nvSpPr>
      <dsp:spPr>
        <a:xfrm>
          <a:off x="5815878" y="1904477"/>
          <a:ext cx="188227" cy="1623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B7F0-0C26-48CE-86D5-205128B4A9C9}">
      <dsp:nvSpPr>
        <dsp:cNvPr id="0" name=""/>
        <dsp:cNvSpPr/>
      </dsp:nvSpPr>
      <dsp:spPr>
        <a:xfrm>
          <a:off x="1982924" y="0"/>
          <a:ext cx="1916891" cy="19171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8741FD-8A2D-414A-982C-48AD7B76C11E}">
      <dsp:nvSpPr>
        <dsp:cNvPr id="0" name=""/>
        <dsp:cNvSpPr/>
      </dsp:nvSpPr>
      <dsp:spPr>
        <a:xfrm>
          <a:off x="2406620" y="692161"/>
          <a:ext cx="1065179" cy="53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HEALTH</a:t>
          </a:r>
          <a:r>
            <a:rPr lang="en-US" sz="2500" kern="1200" dirty="0"/>
            <a:t> </a:t>
          </a:r>
        </a:p>
      </dsp:txBody>
      <dsp:txXfrm>
        <a:off x="2406620" y="692161"/>
        <a:ext cx="1065179" cy="532462"/>
      </dsp:txXfrm>
    </dsp:sp>
    <dsp:sp modelId="{35D9F0B0-0C02-4697-955C-504A3D44DB5F}">
      <dsp:nvSpPr>
        <dsp:cNvPr id="0" name=""/>
        <dsp:cNvSpPr/>
      </dsp:nvSpPr>
      <dsp:spPr>
        <a:xfrm>
          <a:off x="1450514" y="1101563"/>
          <a:ext cx="1916891" cy="19171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3E6BF8-632A-4546-9B7B-0A2947EBD2C8}">
      <dsp:nvSpPr>
        <dsp:cNvPr id="0" name=""/>
        <dsp:cNvSpPr/>
      </dsp:nvSpPr>
      <dsp:spPr>
        <a:xfrm>
          <a:off x="1876370" y="1800097"/>
          <a:ext cx="1065179" cy="53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SAPS</a:t>
          </a:r>
        </a:p>
      </dsp:txBody>
      <dsp:txXfrm>
        <a:off x="1876370" y="1800097"/>
        <a:ext cx="1065179" cy="532462"/>
      </dsp:txXfrm>
    </dsp:sp>
    <dsp:sp modelId="{69C25842-53B8-47DB-87E5-F2556A6FFFC7}">
      <dsp:nvSpPr>
        <dsp:cNvPr id="0" name=""/>
        <dsp:cNvSpPr/>
      </dsp:nvSpPr>
      <dsp:spPr>
        <a:xfrm>
          <a:off x="2119356" y="2334949"/>
          <a:ext cx="1646906" cy="16475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EF3CD1-AAAC-4F00-859D-CAD14AB80F07}">
      <dsp:nvSpPr>
        <dsp:cNvPr id="0" name=""/>
        <dsp:cNvSpPr/>
      </dsp:nvSpPr>
      <dsp:spPr>
        <a:xfrm>
          <a:off x="2409140" y="2909626"/>
          <a:ext cx="1065179" cy="53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COGTA</a:t>
          </a:r>
        </a:p>
      </dsp:txBody>
      <dsp:txXfrm>
        <a:off x="2409140" y="2909626"/>
        <a:ext cx="1065179" cy="53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B4640-0AF5-4828-9B92-2521F2C754BD}" type="datetimeFigureOut">
              <a:rPr lang="en-ZA" smtClean="0"/>
              <a:t>2025/08/24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2BF0B-1516-4413-8629-714655092A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0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US" dirty="0"/>
              <a:t>Unidentifiable is not just the lack of ID documentation but it talks to what the nakedness eye can see.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6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4160D-DB65-D604-9158-909916E14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F5396-E0EF-BD98-344C-9353C416F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468BA-5F0D-2D3D-38DE-F4C9295C6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D335D-12B1-E578-BA08-0DB745C53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B7B6E-763A-CC68-1BB2-72967995D55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A58D-2E8E-54E1-B4BE-AB7DE6D628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6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fingerprint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current a pilot: LP and 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supported by the Centre for Public Service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Need: Digital scanners and laptops for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 project is being piloted, fingerprints are of a good quality and helps with early identification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494D5-464D-4165-6A94-5335ACB6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96589-D244-0B8B-B3EC-A019F52B2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57D73-92F0-88AB-9D41-A96F1F31B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D781-FB54-7F9B-7CA2-561657422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3701D-C912-BE5A-4340-A041F29EAEA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30FD5-3A3C-5E2C-1F45-2E8A6A0C56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4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3B43-C860-7414-8E3A-AFC24A9CF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AFBC8-327B-6EC7-A325-5FBE23F93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2E507-67CF-0A96-A9B6-64AE101AD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fingerprint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current a pilot: LP and 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supported by the Centre for Public Service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Need: Digital scanners and laptops for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 project is being piloted, fingerprints are of a good quality and helps with early identification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20F37-B931-5F9F-7E90-2AAB8A461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BE494-7E3E-7A1A-0C8F-FA38D35FA0A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FA8B1-1EFD-C6D7-1B6F-21F2866B12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3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4D94A-E1DA-A07F-E9E7-C7A1B2B3B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2987D-F283-864F-6798-E3E4F2135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87F6D-DF36-AE38-438F-88BF252E7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fingerprint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current a pilot: LP and 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supported by the Centre for Public Service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Need: Digital scanners and laptops for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 project is being piloted, fingerprints are of a good quality and helps with early identification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E57F-D49B-5CEA-B65F-BF8731244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CA5BB-E177-6C21-CAF2-E31222A5D72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CAB85-E98C-6F3E-494E-6332F73691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5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5020-08A8-19D3-F13A-33E9D1E6E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2A8EB-6310-C33A-8282-80B403384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09FDB-2E2A-1618-96BF-1A42A1A4F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fingerprint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current a pilot: LP and 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Project is supported by the Centre for Public Service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Need: Digital scanners and laptops for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 project is being piloted, fingerprints are of a good quality and helps with early identification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D08A0-1CBF-1E4B-6A71-87E06DECB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14CA-CB8D-5177-E690-6E379C61404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30BD1-9E85-EDD6-2E68-0800228C72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2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732A-1185-1974-E5D4-1B5445A3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CE703-619D-5444-8D7D-9890B11DD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C7FBC-AB18-193C-DDFC-F877DEF8A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US" dirty="0"/>
              <a:t>Unidentifiable is not just the lack of ID documentation but it talks to what the nakedness eye can see.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E431-B7F3-1D5D-009F-0D1D541D0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6FDA-7D78-B109-9070-DC1C1EA3A27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29DC1-60A2-2393-49CE-A32439BA83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4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C7BE-8408-5BBC-B3C6-43CE1B12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48E0E-86E5-FED9-5956-0CEDB06A8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340EB-AAD4-4BED-FDD4-DCF2C9035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US" dirty="0"/>
              <a:t>Unidentifiable is not just the lack of ID documentation but it talks to what the nakedness eye can see.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8496A-0956-BF01-A3DD-D78D0C4E5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9C55-004B-E092-1E34-284ADF5445B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5FAB4-1DF5-10E6-B0A8-6C704E6DF8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43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2022-00FC-E58F-3E6F-33DAC2DB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3657E-764D-70A5-0E27-6DE925A5C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F139E-6210-39D2-40F2-47ACBF8CD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US" dirty="0"/>
              <a:t>Unidentifiable is not just the lack of ID documentation but it talks to what the nakedness eye can see.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869C2-59BE-0ADD-42C6-428C6006E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38704-9B7A-9BC9-1D24-74B278108D2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AADAB-2256-24AF-5536-AB2E5E22B5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2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1414-D8AD-2F0A-75F5-22543FAD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E38A4-4750-5B9C-B741-4FBEFE2B0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4F49B-C4A2-83A5-CCAE-502AE4031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FEAA-2D6F-1749-1B52-3F1BB6D31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CC73-1A28-4E2E-5FF3-FAEEAC767E9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A000E-1D82-3ED8-BE40-7967C52F6B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9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3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31E1-7A4C-8D1F-0008-7A83A432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94B8A-4AFF-CC7A-C645-B5856ABAC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C6766-EE9B-F753-2F16-AA0DDA2E1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1C256-EA0A-E802-761A-95860FE74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37E43-05AA-CB26-D5A5-B9BB465B6FD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0C4C9-71EE-EFF4-7F21-F61582806B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3E255-4AEF-4C54-9967-59FBF84C76A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8/24/2025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7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90664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 - NDP - Full colour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382280" y="5857892"/>
            <a:ext cx="1406707" cy="10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17238" y="5857892"/>
            <a:ext cx="1507221" cy="1071570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5944572"/>
            <a:ext cx="1824203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60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71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1398-4E5F-265C-A9FC-721AF0F9C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75DD90-341C-B42E-3B9D-8AEC6B28E071}"/>
              </a:ext>
            </a:extLst>
          </p:cNvPr>
          <p:cNvSpPr txBox="1"/>
          <p:nvPr/>
        </p:nvSpPr>
        <p:spPr>
          <a:xfrm>
            <a:off x="3186752" y="2847120"/>
            <a:ext cx="864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  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B5FD669-9EE2-DCC4-4E3E-ACF5A0DE4DB6}"/>
              </a:ext>
            </a:extLst>
          </p:cNvPr>
          <p:cNvSpPr txBox="1">
            <a:spLocks noChangeArrowheads="1"/>
          </p:cNvSpPr>
          <p:nvPr/>
        </p:nvSpPr>
        <p:spPr>
          <a:xfrm>
            <a:off x="1666847" y="1"/>
            <a:ext cx="9001152" cy="1124749"/>
          </a:xfrm>
          <a:prstGeom prst="rect">
            <a:avLst/>
          </a:prstGeom>
        </p:spPr>
        <p:txBody>
          <a:bodyPr tIns="45720" rIns="91440" bIns="45720" anchor="ctr">
            <a:normAutofit/>
          </a:bodyPr>
          <a:lstStyle/>
          <a:p>
            <a:pPr algn="ctr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427A6-8A29-9B9B-F5C5-8149AAEDB44D}"/>
              </a:ext>
            </a:extLst>
          </p:cNvPr>
          <p:cNvSpPr txBox="1"/>
          <p:nvPr/>
        </p:nvSpPr>
        <p:spPr>
          <a:xfrm>
            <a:off x="3009104" y="4376210"/>
            <a:ext cx="864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prstClr val="black"/>
              </a:solidFill>
              <a:latin typeface="Aptos" panose="020B0004020202020204" pitchFamily="34" charset="0"/>
              <a:cs typeface="Arial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Aptos" panose="020B0004020202020204" pitchFamily="34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DE98D-6C44-4E71-3290-10A349A7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52" y="1822843"/>
            <a:ext cx="8754877" cy="34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C603-D688-B582-2C35-E1F14693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9D7BE7E6-E715-3212-7AE4-B605D1C953F3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4610A-9BAE-09EA-C88A-911298C53A28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D2825B-E600-ABFC-BBD6-018F6DD3D4A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2B9B-7400-6715-D244-79D352A0B312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30504-F646-FB10-0417-904D96B2F42B}"/>
              </a:ext>
            </a:extLst>
          </p:cNvPr>
          <p:cNvSpPr txBox="1"/>
          <p:nvPr/>
        </p:nvSpPr>
        <p:spPr>
          <a:xfrm>
            <a:off x="1251858" y="3152083"/>
            <a:ext cx="9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Display" panose="020B0004020202020204" pitchFamily="34" charset="0"/>
              </a:rPr>
              <a:t>MAJOR CHALLENGE: UNCLAIMED BODIES IN MORTUARIES </a:t>
            </a:r>
            <a:endParaRPr lang="en-ZA" sz="36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9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228600" y="188640"/>
            <a:ext cx="8953500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UNCLAIMED BODIES PROVINCIAL STATISTICS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98DE6-332C-CF71-EF6B-B90315E4CC02}"/>
              </a:ext>
            </a:extLst>
          </p:cNvPr>
          <p:cNvSpPr txBox="1"/>
          <p:nvPr/>
        </p:nvSpPr>
        <p:spPr>
          <a:xfrm>
            <a:off x="7820168" y="1282670"/>
            <a:ext cx="4128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bodied in the country as of February 2025: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2858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Provinces mostly affected: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KZN, EC and GP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en-US" sz="2400" dirty="0">
                <a:latin typeface="+mj-lt"/>
              </a:rPr>
              <a:t>Bodies have been stored for (range):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5 months- 3 years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Regulations 341</a:t>
            </a:r>
            <a:r>
              <a:rPr lang="en-US" sz="2400" dirty="0">
                <a:latin typeface="+mj-lt"/>
              </a:rPr>
              <a:t>: pauper burial conducted after 30 days if the body remains unidentified</a:t>
            </a:r>
            <a:endParaRPr lang="en-ZA" sz="2400" dirty="0"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A097A0-CFAA-083E-AFD9-C4B5C40AB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60546"/>
              </p:ext>
            </p:extLst>
          </p:nvPr>
        </p:nvGraphicFramePr>
        <p:xfrm>
          <a:off x="502330" y="1282670"/>
          <a:ext cx="6268584" cy="4016248"/>
        </p:xfrm>
        <a:graphic>
          <a:graphicData uri="http://schemas.openxmlformats.org/drawingml/2006/table">
            <a:tbl>
              <a:tblPr firstRow="1" firstCol="1" bandRow="1"/>
              <a:tblGrid>
                <a:gridCol w="3033537">
                  <a:extLst>
                    <a:ext uri="{9D8B030D-6E8A-4147-A177-3AD203B41FA5}">
                      <a16:colId xmlns:a16="http://schemas.microsoft.com/office/drawing/2014/main" val="3920312946"/>
                    </a:ext>
                  </a:extLst>
                </a:gridCol>
                <a:gridCol w="3235047">
                  <a:extLst>
                    <a:ext uri="{9D8B030D-6E8A-4147-A177-3AD203B41FA5}">
                      <a16:colId xmlns:a16="http://schemas.microsoft.com/office/drawing/2014/main" val="1708396048"/>
                    </a:ext>
                  </a:extLst>
                </a:gridCol>
              </a:tblGrid>
              <a:tr h="577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Province*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 of unclaimed bodies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92142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Free State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909152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Limpopo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297215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North-West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356963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Northern Cape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643345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Mpumalanga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027902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Kwa-Zulu Natal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16735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Gauteng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686853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Eastern Cape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16420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Western Cape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164533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2858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8917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5F1BCB-5743-0709-92CF-EA1131975742}"/>
              </a:ext>
            </a:extLst>
          </p:cNvPr>
          <p:cNvSpPr txBox="1"/>
          <p:nvPr/>
        </p:nvSpPr>
        <p:spPr>
          <a:xfrm>
            <a:off x="313226" y="5350429"/>
            <a:ext cx="448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 The data is not static, it changes anytime </a:t>
            </a:r>
          </a:p>
        </p:txBody>
      </p:sp>
    </p:spTree>
    <p:extLst>
      <p:ext uri="{BB962C8B-B14F-4D97-AF65-F5344CB8AC3E}">
        <p14:creationId xmlns:p14="http://schemas.microsoft.com/office/powerpoint/2010/main" val="388563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22B6-2CAF-91B1-D40A-172726A5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72254A6B-E5B1-388F-B8C7-B96D5B7C76C6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0C56B-F4DE-581E-258C-6500E12C94AD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113BC8-2136-78A7-D928-629DE612DDD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E6AE7-BF6A-A3E4-F86B-2F363CE54889}"/>
              </a:ext>
            </a:extLst>
          </p:cNvPr>
          <p:cNvSpPr txBox="1">
            <a:spLocks/>
          </p:cNvSpPr>
          <p:nvPr/>
        </p:nvSpPr>
        <p:spPr>
          <a:xfrm>
            <a:off x="1484330" y="254685"/>
            <a:ext cx="7392733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FACTORS LEADING TO UNCLAIMED BODIES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05D4-8FDC-618C-5CEB-4FF999AD2C0A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56944AD-D23D-DE51-A582-C9B01433C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174415"/>
              </p:ext>
            </p:extLst>
          </p:nvPr>
        </p:nvGraphicFramePr>
        <p:xfrm>
          <a:off x="1" y="1089387"/>
          <a:ext cx="7021286" cy="453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9A6B510-F8C6-9B0F-98C6-4724A44E66BE}"/>
              </a:ext>
            </a:extLst>
          </p:cNvPr>
          <p:cNvSpPr txBox="1"/>
          <p:nvPr/>
        </p:nvSpPr>
        <p:spPr>
          <a:xfrm>
            <a:off x="6838949" y="2018122"/>
            <a:ext cx="4928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these factors contribute to high numbers of unclaimed bodies at facilities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most cases all three factors are present in the problem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625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2058050" y="287122"/>
            <a:ext cx="610055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CHALLENGES HIGHLIGHTED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BA3-3008-A70B-D233-55B9C9104A51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DE22AC1-57D2-1835-759F-5E62C8EEC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53358"/>
              </p:ext>
            </p:extLst>
          </p:nvPr>
        </p:nvGraphicFramePr>
        <p:xfrm>
          <a:off x="370114" y="1502229"/>
          <a:ext cx="11462657" cy="420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280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C213-82C4-2AB9-F3CB-B9E1C0E5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A9097549-A0EB-3E60-1B91-DEF478C75D0E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178EB-BD3B-6A92-F19E-785D2299AC98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E74996-87D6-DCD9-0004-460243EACEF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4AFC6-5CC8-84A4-48FD-3FF6B042361F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F8C63-7DB9-B36D-0323-2279796486FA}"/>
              </a:ext>
            </a:extLst>
          </p:cNvPr>
          <p:cNvSpPr txBox="1"/>
          <p:nvPr/>
        </p:nvSpPr>
        <p:spPr>
          <a:xfrm>
            <a:off x="1251858" y="3152083"/>
            <a:ext cx="9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Display" panose="020B0004020202020204" pitchFamily="34" charset="0"/>
              </a:rPr>
              <a:t>IMPACT OF UNCLAIMED BODIES ON THE MORTUARIES </a:t>
            </a:r>
            <a:endParaRPr lang="en-ZA" sz="36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8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710547" y="261768"/>
            <a:ext cx="8049749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IMPACT OF UNCLAIMED BODIES ON THE SYSTEM 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BA3-3008-A70B-D233-55B9C9104A51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48A1B7-F60F-5838-2C87-5C732805D312}"/>
              </a:ext>
            </a:extLst>
          </p:cNvPr>
          <p:cNvSpPr/>
          <p:nvPr/>
        </p:nvSpPr>
        <p:spPr>
          <a:xfrm>
            <a:off x="2873827" y="1181876"/>
            <a:ext cx="6912429" cy="1945144"/>
          </a:xfrm>
          <a:prstGeom prst="roundRect">
            <a:avLst/>
          </a:prstGeom>
          <a:noFill/>
          <a:ln w="38100">
            <a:solidFill>
              <a:srgbClr val="046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Stored bodies: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Bodies start to decompose while in storage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Environmental impact: smell in the facility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Occupations health hazard for employees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F14AE1-3EA1-C5F6-1A91-16722037FDBA}"/>
              </a:ext>
            </a:extLst>
          </p:cNvPr>
          <p:cNvSpPr/>
          <p:nvPr/>
        </p:nvSpPr>
        <p:spPr>
          <a:xfrm>
            <a:off x="6422570" y="3369682"/>
            <a:ext cx="5592536" cy="2229237"/>
          </a:xfrm>
          <a:prstGeom prst="roundRect">
            <a:avLst/>
          </a:prstGeom>
          <a:noFill/>
          <a:ln w="38100">
            <a:solidFill>
              <a:srgbClr val="48B2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Storage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Take up storage in the facility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↓ storage capacity for new bodies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64133C-4491-5AFF-3E99-16B7EA3363E9}"/>
              </a:ext>
            </a:extLst>
          </p:cNvPr>
          <p:cNvSpPr/>
          <p:nvPr/>
        </p:nvSpPr>
        <p:spPr>
          <a:xfrm>
            <a:off x="176894" y="3369682"/>
            <a:ext cx="5919106" cy="2229238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Running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Procurement of additional storage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Running cost: electricity, diesel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Maintenance of fridges become more frequent </a:t>
            </a:r>
          </a:p>
        </p:txBody>
      </p:sp>
    </p:spTree>
    <p:extLst>
      <p:ext uri="{BB962C8B-B14F-4D97-AF65-F5344CB8AC3E}">
        <p14:creationId xmlns:p14="http://schemas.microsoft.com/office/powerpoint/2010/main" val="38802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7B337-B730-F50B-18FF-87E1A5C7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9" y="1086686"/>
            <a:ext cx="9665777" cy="25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1C70D-CAE7-8264-5627-CF19EB5C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79" y="3668486"/>
            <a:ext cx="10427042" cy="21028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6D15A4-8643-241D-12D6-116B893E8FE5}"/>
              </a:ext>
            </a:extLst>
          </p:cNvPr>
          <p:cNvSpPr txBox="1">
            <a:spLocks/>
          </p:cNvSpPr>
          <p:nvPr/>
        </p:nvSpPr>
        <p:spPr>
          <a:xfrm>
            <a:off x="187431" y="188640"/>
            <a:ext cx="945968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Management of unidentified/unclaimed bodies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3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D6AD5-3C5D-702E-A888-30130B50DA1E}"/>
              </a:ext>
            </a:extLst>
          </p:cNvPr>
          <p:cNvSpPr txBox="1"/>
          <p:nvPr/>
        </p:nvSpPr>
        <p:spPr>
          <a:xfrm>
            <a:off x="479337" y="1776240"/>
            <a:ext cx="11233326" cy="389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 issues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with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budgets for pauper burials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 periods do not align with burial plans for facilities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burial sites, e.g.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Ethekwini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processes of service providers by municipalities delays the burials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one grave for many bodies: may be an issue when bodies are exhumed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discussions about possible cremations vs physical burials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19956C-CDF3-E4CE-2999-F65C6E61C092}"/>
              </a:ext>
            </a:extLst>
          </p:cNvPr>
          <p:cNvSpPr txBox="1">
            <a:spLocks/>
          </p:cNvSpPr>
          <p:nvPr/>
        </p:nvSpPr>
        <p:spPr>
          <a:xfrm>
            <a:off x="187431" y="188640"/>
            <a:ext cx="945968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Misalignment with municipal processes or cemetery management.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1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2115555" y="362132"/>
            <a:ext cx="647429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WHAT HAS BEEN DONE SO FAR CONT.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BA3-3008-A70B-D233-55B9C9104A51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72AB1-EA1C-6911-39A7-107B469B0F35}"/>
              </a:ext>
            </a:extLst>
          </p:cNvPr>
          <p:cNvSpPr txBox="1"/>
          <p:nvPr/>
        </p:nvSpPr>
        <p:spPr>
          <a:xfrm>
            <a:off x="479337" y="1222982"/>
            <a:ext cx="11233326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interventions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Provinces are encouraged to engage with stakeholders such as  COGTA,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Justice, Crime Prevention and Security (JCPS), SAPS and NHLS regularly to discuss issues that pertains to pauper burials, transportation and analysis of DNA samples and toxicology backlogs, respectively.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monitor the outstanding results and the number of bodies and intervene early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level intervention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administrative issues at facility level: IO involvement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Cleared the backlogs of samples for DNA/Toxicology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interactions with the Municipalities </a:t>
            </a:r>
          </a:p>
        </p:txBody>
      </p:sp>
    </p:spTree>
    <p:extLst>
      <p:ext uri="{BB962C8B-B14F-4D97-AF65-F5344CB8AC3E}">
        <p14:creationId xmlns:p14="http://schemas.microsoft.com/office/powerpoint/2010/main" val="383551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255F3-0EE5-0FDF-F6E1-D2EC7BF43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509221DC-6B98-E7D5-EF0C-AF9A79AD9150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20E05-3628-9AF6-EFFB-A0ED65D2F9F2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CABE98-6C9F-A362-E168-98850C14CBF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9D8-C54B-4611-7DED-17FAA046D70F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50742-2463-AA1B-9B57-7CC6C4B422D9}"/>
              </a:ext>
            </a:extLst>
          </p:cNvPr>
          <p:cNvSpPr txBox="1"/>
          <p:nvPr/>
        </p:nvSpPr>
        <p:spPr>
          <a:xfrm>
            <a:off x="1306287" y="1876017"/>
            <a:ext cx="93643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Display" panose="020B0004020202020204" pitchFamily="34" charset="0"/>
              </a:rPr>
              <a:t>DISASTER MANAGEMENT AND MASS FATALITIES</a:t>
            </a:r>
          </a:p>
          <a:p>
            <a:pPr algn="ctr"/>
            <a:r>
              <a:rPr lang="en-US" sz="3600" b="1" dirty="0">
                <a:latin typeface="Aptos Display" panose="020B00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LIMPOPO BUS ACCIDENT 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EASTERN CAPE FLOODS</a:t>
            </a:r>
          </a:p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NORTH-WEST MINING DISASTER</a:t>
            </a:r>
          </a:p>
        </p:txBody>
      </p:sp>
    </p:spTree>
    <p:extLst>
      <p:ext uri="{BB962C8B-B14F-4D97-AF65-F5344CB8AC3E}">
        <p14:creationId xmlns:p14="http://schemas.microsoft.com/office/powerpoint/2010/main" val="150776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752" y="2847120"/>
            <a:ext cx="8645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</a:rPr>
              <a:t>Dr Relebohile Ncha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Chief Director: Forensic Pathology Services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National Department of Health 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66847" y="1"/>
            <a:ext cx="9001152" cy="1124749"/>
          </a:xfrm>
          <a:prstGeom prst="rect">
            <a:avLst/>
          </a:prstGeom>
        </p:spPr>
        <p:txBody>
          <a:bodyPr tIns="45720" rIns="91440" bIns="45720" anchor="ctr">
            <a:normAutofit/>
          </a:bodyPr>
          <a:lstStyle/>
          <a:p>
            <a:pPr algn="ctr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0AB03-EC50-665F-2178-43013F96A5AF}"/>
              </a:ext>
            </a:extLst>
          </p:cNvPr>
          <p:cNvSpPr txBox="1"/>
          <p:nvPr/>
        </p:nvSpPr>
        <p:spPr>
          <a:xfrm>
            <a:off x="2579914" y="893104"/>
            <a:ext cx="9524999" cy="168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Challenges Faced by Provincial Forensic Pathology Services: Strengthening Collaboration with Local Government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6B5B7-ECB8-8A0B-9242-60E4D4D32F95}"/>
              </a:ext>
            </a:extLst>
          </p:cNvPr>
          <p:cNvSpPr txBox="1"/>
          <p:nvPr/>
        </p:nvSpPr>
        <p:spPr>
          <a:xfrm>
            <a:off x="3009104" y="4376210"/>
            <a:ext cx="8645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25 August 2025 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Aptos" panose="020B00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3DFF-803D-E945-5D20-6D9C2759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5DE2C770-0B10-FF9A-99D6-BF4E74C2ABF7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45E3E-482F-6612-584D-DF673F40B59C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FCA8D6-B9C0-9C6E-881C-70AD00F64FD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DBE5A-7AFF-9C8F-2404-E49BE584B99C}"/>
              </a:ext>
            </a:extLst>
          </p:cNvPr>
          <p:cNvSpPr txBox="1">
            <a:spLocks/>
          </p:cNvSpPr>
          <p:nvPr/>
        </p:nvSpPr>
        <p:spPr>
          <a:xfrm>
            <a:off x="2115555" y="362132"/>
            <a:ext cx="647429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BACKGROUND TO THE DISASTERS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6F2F-6A4E-5A86-AC7C-670867ABDEA0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8633F-B254-3643-65A1-80E8DE644805}"/>
              </a:ext>
            </a:extLst>
          </p:cNvPr>
          <p:cNvSpPr txBox="1"/>
          <p:nvPr/>
        </p:nvSpPr>
        <p:spPr>
          <a:xfrm>
            <a:off x="479337" y="1222982"/>
            <a:ext cx="11233326" cy="494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LIMPOPO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crash which claimed 45 lives and 1 survivor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role for the municipality as all bodies were repatriated to Botswana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CAPE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 in Umtata where there were over 100 victims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were able to identify and bury their loved 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NORTH-WEST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“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zama-zama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disaster in January 2025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E350B0-E013-81BE-9455-0625F5CA2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31968"/>
              </p:ext>
            </p:extLst>
          </p:nvPr>
        </p:nvGraphicFramePr>
        <p:xfrm>
          <a:off x="1818377" y="4919596"/>
          <a:ext cx="8127999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992487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60547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6237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bodies recovered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bodies identified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pauper burials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4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8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510A-787A-A88C-B6CE-BE663473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31B1B540-75C2-C580-AD4D-7D9584E34C92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EB3A5-4E4D-B860-7EF6-F44594621516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DC5E97-A8E3-7786-9690-60E0BB0A8DD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F1A2D-44E0-D2B1-0514-54C5FAECEE79}"/>
              </a:ext>
            </a:extLst>
          </p:cNvPr>
          <p:cNvSpPr txBox="1">
            <a:spLocks/>
          </p:cNvSpPr>
          <p:nvPr/>
        </p:nvSpPr>
        <p:spPr>
          <a:xfrm>
            <a:off x="2115555" y="362132"/>
            <a:ext cx="647429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KEY LESSONS LEARNT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D005-7E66-2112-387C-0A39DAC2E19D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BE280-C479-3E89-B05A-038CCC62C517}"/>
              </a:ext>
            </a:extLst>
          </p:cNvPr>
          <p:cNvSpPr txBox="1"/>
          <p:nvPr/>
        </p:nvSpPr>
        <p:spPr>
          <a:xfrm>
            <a:off x="130628" y="1216826"/>
            <a:ext cx="11930743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responses were led by Forensic Pathology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important and relevant stakeholders and involved them early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complexity of the case by everyone allowed the response teams to move in a similar direction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differentiation between the role of Political office and the experts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timelines and deliverables were set for the project and regular monitoring meetings were held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intergovernmental relations and this worked well in NW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strategy as the department, province and the country and there was centralized communication point </a:t>
            </a:r>
          </a:p>
        </p:txBody>
      </p:sp>
    </p:spTree>
    <p:extLst>
      <p:ext uri="{BB962C8B-B14F-4D97-AF65-F5344CB8AC3E}">
        <p14:creationId xmlns:p14="http://schemas.microsoft.com/office/powerpoint/2010/main" val="261282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83D2-F0DB-0EE5-2172-566C913C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24955B63-F37A-675E-AC91-C1100436DBAF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EF700-DDE8-AA6E-7670-78A7F2D2D77A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B5A8DD-9A5E-CB68-7207-2239365BE71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284C0-7817-18B1-1A13-41511DA13FAF}"/>
              </a:ext>
            </a:extLst>
          </p:cNvPr>
          <p:cNvSpPr txBox="1">
            <a:spLocks/>
          </p:cNvSpPr>
          <p:nvPr/>
        </p:nvSpPr>
        <p:spPr>
          <a:xfrm>
            <a:off x="2115555" y="362132"/>
            <a:ext cx="6474296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TAKE HOME MESSAGES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5AFD-FB28-F924-1618-224900518707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083A6A-2C8B-F8B2-57D6-E46CB0CA3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460759"/>
              </p:ext>
            </p:extLst>
          </p:nvPr>
        </p:nvGraphicFramePr>
        <p:xfrm>
          <a:off x="70756" y="1251857"/>
          <a:ext cx="7102929" cy="437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E6B389-902A-8149-48B2-C9C7761F5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251222"/>
              </p:ext>
            </p:extLst>
          </p:nvPr>
        </p:nvGraphicFramePr>
        <p:xfrm>
          <a:off x="6841670" y="1412324"/>
          <a:ext cx="5350330" cy="398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BDBE68F-B5D4-EE1D-A666-854A049A1B84}"/>
              </a:ext>
            </a:extLst>
          </p:cNvPr>
          <p:cNvSpPr txBox="1"/>
          <p:nvPr/>
        </p:nvSpPr>
        <p:spPr>
          <a:xfrm>
            <a:off x="7173686" y="2327306"/>
            <a:ext cx="1208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7987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99BBA-74C7-D2B1-BDF4-9C6F61CA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28" y="1340769"/>
            <a:ext cx="6696744" cy="4421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B7AF1-B897-EE6A-39CB-8E3E5D626BEE}"/>
              </a:ext>
            </a:extLst>
          </p:cNvPr>
          <p:cNvSpPr txBox="1"/>
          <p:nvPr/>
        </p:nvSpPr>
        <p:spPr>
          <a:xfrm>
            <a:off x="2135560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committee: 2024-2027 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6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67C0E-73FA-A8A6-FDCA-E85AFC13CE9E}"/>
              </a:ext>
            </a:extLst>
          </p:cNvPr>
          <p:cNvSpPr txBox="1"/>
          <p:nvPr/>
        </p:nvSpPr>
        <p:spPr>
          <a:xfrm>
            <a:off x="1294152" y="2717746"/>
            <a:ext cx="387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</a:t>
            </a:r>
            <a:endParaRPr lang="en-Z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7AC0A-D7B1-9481-3D3C-274E92D4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5" y="1165392"/>
            <a:ext cx="4180115" cy="4527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646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3093132" y="327223"/>
            <a:ext cx="4860032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PRESENTATION OUTLINE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BA3-3008-A70B-D233-55B9C9104A51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72AB1-EA1C-6911-39A7-107B469B0F35}"/>
              </a:ext>
            </a:extLst>
          </p:cNvPr>
          <p:cNvSpPr txBox="1"/>
          <p:nvPr/>
        </p:nvSpPr>
        <p:spPr>
          <a:xfrm>
            <a:off x="496853" y="1881623"/>
            <a:ext cx="11198294" cy="356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Forensic pathology services (FPS)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in the management of unclaimed bodies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challenge: unclaimed bodies in mortuaries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unclaimed bodies on the mortuaries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causalities and lessons learnt: LP, EC and NW experience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3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3ECB-B0C6-A6A2-FFCE-18B056FB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C291D9E4-3A83-EEFF-7228-2CCAEEF37415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92926-B8B7-7A2D-EBF8-C4EDB36A1B60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9EC508-22AD-4AF9-AD6E-3E26826109F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4F7A1-4C35-FA80-3EA9-EF5978E9F305}"/>
              </a:ext>
            </a:extLst>
          </p:cNvPr>
          <p:cNvSpPr txBox="1">
            <a:spLocks/>
          </p:cNvSpPr>
          <p:nvPr/>
        </p:nvSpPr>
        <p:spPr>
          <a:xfrm>
            <a:off x="1719943" y="219870"/>
            <a:ext cx="6474296" cy="6267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INTRODUCTION: FPS LANDSCAPE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FC70-7148-3862-EB54-FEF36BA0C187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AF5ABD-7D84-CA08-FFC1-77B2FAF66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289257"/>
              </p:ext>
            </p:extLst>
          </p:nvPr>
        </p:nvGraphicFramePr>
        <p:xfrm>
          <a:off x="472176" y="1380359"/>
          <a:ext cx="5623824" cy="369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C344E4-B467-6A0F-E954-CEBB2E757953}"/>
              </a:ext>
            </a:extLst>
          </p:cNvPr>
          <p:cNvSpPr txBox="1"/>
          <p:nvPr/>
        </p:nvSpPr>
        <p:spPr>
          <a:xfrm>
            <a:off x="330663" y="5289961"/>
            <a:ext cx="4626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 source: Provincial Departments of health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FAFD29-5046-29ED-3878-4F9F741F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58" y="1412324"/>
            <a:ext cx="5169166" cy="3695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70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9593-4183-657F-C4C9-3B593554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16B3B26D-5BA9-6909-8438-A1B94DADCD5B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DD75E-407B-63A2-D397-EBF737AD8B99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D69998-99AF-C7F4-147A-4A710206A10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14DFE-5E0B-616C-15C7-57E184464477}"/>
              </a:ext>
            </a:extLst>
          </p:cNvPr>
          <p:cNvSpPr txBox="1">
            <a:spLocks/>
          </p:cNvSpPr>
          <p:nvPr/>
        </p:nvSpPr>
        <p:spPr>
          <a:xfrm>
            <a:off x="1719943" y="219870"/>
            <a:ext cx="6474296" cy="6267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INTRODUCTION: FPS LANDSCAPE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74AB-07CB-EFAA-2016-8CCABBAD59ED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B1F0E-4BC7-6381-ABB2-F1952DF4AA48}"/>
              </a:ext>
            </a:extLst>
          </p:cNvPr>
          <p:cNvSpPr txBox="1"/>
          <p:nvPr/>
        </p:nvSpPr>
        <p:spPr>
          <a:xfrm>
            <a:off x="1023258" y="4514153"/>
            <a:ext cx="9786257" cy="12003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most our provinces we have all these categories of mortuaries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bigger mortuaries are linked to Universities for under and post grad training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C2A455-F671-D62B-E180-6D53050A2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57363"/>
              </p:ext>
            </p:extLst>
          </p:nvPr>
        </p:nvGraphicFramePr>
        <p:xfrm>
          <a:off x="1719943" y="1256835"/>
          <a:ext cx="8654144" cy="3078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27072">
                  <a:extLst>
                    <a:ext uri="{9D8B030D-6E8A-4147-A177-3AD203B41FA5}">
                      <a16:colId xmlns:a16="http://schemas.microsoft.com/office/drawing/2014/main" val="3230791688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342422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Category of mortuaries 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Body storage and management capacity </a:t>
                      </a:r>
                      <a:endParaRPr lang="en-US" sz="2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3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1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9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35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than 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4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DFD57-1990-00A6-142F-9CFDDA1523EA}"/>
              </a:ext>
            </a:extLst>
          </p:cNvPr>
          <p:cNvSpPr txBox="1"/>
          <p:nvPr/>
        </p:nvSpPr>
        <p:spPr>
          <a:xfrm>
            <a:off x="1083128" y="2828835"/>
            <a:ext cx="1002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Display" panose="020B0004020202020204" pitchFamily="34" charset="0"/>
              </a:rPr>
              <a:t>PROCESS FLOW IN THE MANAGEMENT OF UNNATURAL DEATHS </a:t>
            </a:r>
          </a:p>
        </p:txBody>
      </p:sp>
    </p:spTree>
    <p:extLst>
      <p:ext uri="{BB962C8B-B14F-4D97-AF65-F5344CB8AC3E}">
        <p14:creationId xmlns:p14="http://schemas.microsoft.com/office/powerpoint/2010/main" val="96258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7FDFA-1DE0-CEF7-A54A-664719F9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D518301-70E8-E905-2B79-06922068AC07}"/>
              </a:ext>
            </a:extLst>
          </p:cNvPr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5594D-DBB1-84BE-2421-B15B7646AAE0}"/>
              </a:ext>
            </a:extLst>
          </p:cNvPr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E453B2-DD26-750E-31C7-6634ED8AA80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79A6A-79D2-E893-6717-A9805FF7B40A}"/>
              </a:ext>
            </a:extLst>
          </p:cNvPr>
          <p:cNvSpPr txBox="1">
            <a:spLocks/>
          </p:cNvSpPr>
          <p:nvPr/>
        </p:nvSpPr>
        <p:spPr>
          <a:xfrm>
            <a:off x="3093132" y="327223"/>
            <a:ext cx="4860032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DEFINITION / TERMINOLOGY 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5D0A2-0F58-1D55-71C3-F31B24646CB8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2009C-B050-BAFF-4376-B9D005F39609}"/>
              </a:ext>
            </a:extLst>
          </p:cNvPr>
          <p:cNvSpPr txBox="1"/>
          <p:nvPr/>
        </p:nvSpPr>
        <p:spPr>
          <a:xfrm>
            <a:off x="496853" y="1412324"/>
            <a:ext cx="11198294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Unidentifiable body: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deceased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that does not have identifiable features (human remains, charred remains, decomposed bodies) - not merely the absence of an identity document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Unclaimed body: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that family members have not come through to claim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(majority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unclaimed bodies are also unidentified)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 of a body to a facility: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confirmation of the death, case number opened, clear photo of deceased taken, fingerprints and DNA samples taken (where possible)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Importance of 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Conclusion of a postmortem examination requires that the body be identified, so that a death certificate may be issued.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9"/>
          <p:cNvSpPr txBox="1">
            <a:spLocks/>
          </p:cNvSpPr>
          <p:nvPr/>
        </p:nvSpPr>
        <p:spPr>
          <a:xfrm>
            <a:off x="7581900" y="5624514"/>
            <a:ext cx="1600200" cy="27384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274" y="5197090"/>
            <a:ext cx="1178727" cy="803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1A6B6-43A0-1008-3C41-B2BB53FAEF9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88640"/>
            <a:ext cx="6474296" cy="657944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algn="ctr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C9F8-F32D-2FFD-3024-20254FD80A2C}"/>
              </a:ext>
            </a:extLst>
          </p:cNvPr>
          <p:cNvSpPr txBox="1">
            <a:spLocks/>
          </p:cNvSpPr>
          <p:nvPr/>
        </p:nvSpPr>
        <p:spPr>
          <a:xfrm>
            <a:off x="613472" y="249372"/>
            <a:ext cx="8791784" cy="595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ptos" panose="020B0004020202020204" pitchFamily="34" charset="0"/>
              </a:rPr>
              <a:t>ROLE PLAYERS IN FORENSIC PATHOLOGY SERVICES  </a:t>
            </a:r>
            <a:endParaRPr lang="en-ZA" sz="2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4BA3-3008-A70B-D233-55B9C9104A51}"/>
              </a:ext>
            </a:extLst>
          </p:cNvPr>
          <p:cNvSpPr txBox="1">
            <a:spLocks/>
          </p:cNvSpPr>
          <p:nvPr/>
        </p:nvSpPr>
        <p:spPr>
          <a:xfrm>
            <a:off x="1981200" y="1628800"/>
            <a:ext cx="8229600" cy="38168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EE634-BE57-AB47-CD45-686A41335500}"/>
              </a:ext>
            </a:extLst>
          </p:cNvPr>
          <p:cNvSpPr txBox="1"/>
          <p:nvPr/>
        </p:nvSpPr>
        <p:spPr>
          <a:xfrm>
            <a:off x="5355771" y="1628801"/>
            <a:ext cx="5325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F5D425-8899-E180-0DA5-630DB880A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118473"/>
              </p:ext>
            </p:extLst>
          </p:nvPr>
        </p:nvGraphicFramePr>
        <p:xfrm>
          <a:off x="-257384" y="1246684"/>
          <a:ext cx="6654799" cy="435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24FEA050-EFC5-AA39-51AA-976F817BD56C}"/>
              </a:ext>
            </a:extLst>
          </p:cNvPr>
          <p:cNvSpPr/>
          <p:nvPr/>
        </p:nvSpPr>
        <p:spPr>
          <a:xfrm>
            <a:off x="4802396" y="1887197"/>
            <a:ext cx="1906954" cy="5480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E145F5-0C8A-8F17-93DC-0CA97464840B}"/>
              </a:ext>
            </a:extLst>
          </p:cNvPr>
          <p:cNvSpPr/>
          <p:nvPr/>
        </p:nvSpPr>
        <p:spPr>
          <a:xfrm>
            <a:off x="4802396" y="3338037"/>
            <a:ext cx="1906954" cy="5480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BCB784-75DA-3B4F-91C2-C93F38AD5339}"/>
              </a:ext>
            </a:extLst>
          </p:cNvPr>
          <p:cNvSpPr/>
          <p:nvPr/>
        </p:nvSpPr>
        <p:spPr>
          <a:xfrm>
            <a:off x="4802396" y="4495801"/>
            <a:ext cx="1854480" cy="5480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FC9DB3-11FF-140F-E5E9-8BEE54FFC18B}"/>
              </a:ext>
            </a:extLst>
          </p:cNvPr>
          <p:cNvSpPr/>
          <p:nvPr/>
        </p:nvSpPr>
        <p:spPr>
          <a:xfrm>
            <a:off x="7021285" y="1817914"/>
            <a:ext cx="4408713" cy="76499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Conduct post-mortems and determine the cause the death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0063DA-5F63-30E0-6AAB-B3C1ED382ADD}"/>
              </a:ext>
            </a:extLst>
          </p:cNvPr>
          <p:cNvSpPr/>
          <p:nvPr/>
        </p:nvSpPr>
        <p:spPr>
          <a:xfrm>
            <a:off x="7021284" y="3241667"/>
            <a:ext cx="4408715" cy="733399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Investigates the cause of death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Assist with identification processes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ECC912-998D-5448-9F6F-78FD3C8A910A}"/>
              </a:ext>
            </a:extLst>
          </p:cNvPr>
          <p:cNvSpPr/>
          <p:nvPr/>
        </p:nvSpPr>
        <p:spPr>
          <a:xfrm>
            <a:off x="7052250" y="4495800"/>
            <a:ext cx="4377748" cy="733399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Assist with pauper burials for the unclaimed bodies </a:t>
            </a:r>
          </a:p>
        </p:txBody>
      </p:sp>
    </p:spTree>
    <p:extLst>
      <p:ext uri="{BB962C8B-B14F-4D97-AF65-F5344CB8AC3E}">
        <p14:creationId xmlns:p14="http://schemas.microsoft.com/office/powerpoint/2010/main" val="209824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3128A0-27D9-D709-690C-5FA3D657A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953882"/>
              </p:ext>
            </p:extLst>
          </p:nvPr>
        </p:nvGraphicFramePr>
        <p:xfrm>
          <a:off x="913132" y="1656581"/>
          <a:ext cx="9840104" cy="85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0224E4-D85D-1B8D-7103-3200C87F382F}"/>
              </a:ext>
            </a:extLst>
          </p:cNvPr>
          <p:cNvSpPr txBox="1"/>
          <p:nvPr/>
        </p:nvSpPr>
        <p:spPr>
          <a:xfrm>
            <a:off x="1051345" y="1203338"/>
            <a:ext cx="812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Identifiable bodies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8A675-6FFC-E42C-8035-1A33B14C7732}"/>
              </a:ext>
            </a:extLst>
          </p:cNvPr>
          <p:cNvSpPr txBox="1"/>
          <p:nvPr/>
        </p:nvSpPr>
        <p:spPr>
          <a:xfrm>
            <a:off x="835084" y="2673407"/>
            <a:ext cx="733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Unidentifiable bodies 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572FBA1-96FF-A61C-8B3B-7B694DDF8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013290"/>
              </p:ext>
            </p:extLst>
          </p:nvPr>
        </p:nvGraphicFramePr>
        <p:xfrm>
          <a:off x="835084" y="3073517"/>
          <a:ext cx="9996201" cy="9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C2AE8F5-4303-0F83-A61D-FE02C73512EB}"/>
              </a:ext>
            </a:extLst>
          </p:cNvPr>
          <p:cNvSpPr txBox="1"/>
          <p:nvPr/>
        </p:nvSpPr>
        <p:spPr>
          <a:xfrm>
            <a:off x="522513" y="4530149"/>
            <a:ext cx="1132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Samples are collected by Forensic Pathologists / Senior Medical Officers and previously were also collected by SAPS (Victim Identification Centre)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Pathologists are assisted by Forensic Pathology Officers in sampling and packaging the DNA 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3A010-A4A8-6401-E389-BC9D52027A20}"/>
              </a:ext>
            </a:extLst>
          </p:cNvPr>
          <p:cNvSpPr txBox="1"/>
          <p:nvPr/>
        </p:nvSpPr>
        <p:spPr>
          <a:xfrm>
            <a:off x="1203745" y="271264"/>
            <a:ext cx="812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BODY IDENTIFICATION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97E50-3AC7-D560-C6AE-943C8A9BA7A2}"/>
              </a:ext>
            </a:extLst>
          </p:cNvPr>
          <p:cNvSpPr/>
          <p:nvPr/>
        </p:nvSpPr>
        <p:spPr>
          <a:xfrm>
            <a:off x="272143" y="2673407"/>
            <a:ext cx="11084773" cy="1561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1364</Words>
  <Application>Microsoft Office PowerPoint</Application>
  <PresentationFormat>Widescreen</PresentationFormat>
  <Paragraphs>245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</vt:lpstr>
      <vt:lpstr>1_Office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Percy Mahlati</dc:creator>
  <cp:lastModifiedBy>Dr Relebohile Ncha</cp:lastModifiedBy>
  <cp:revision>23</cp:revision>
  <dcterms:created xsi:type="dcterms:W3CDTF">2024-09-16T10:33:50Z</dcterms:created>
  <dcterms:modified xsi:type="dcterms:W3CDTF">2025-08-24T18:24:01Z</dcterms:modified>
</cp:coreProperties>
</file>